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352" r:id="rId3"/>
    <p:sldId id="351" r:id="rId4"/>
    <p:sldId id="317" r:id="rId5"/>
    <p:sldId id="340" r:id="rId6"/>
    <p:sldId id="268" r:id="rId7"/>
    <p:sldId id="272" r:id="rId8"/>
    <p:sldId id="339" r:id="rId9"/>
    <p:sldId id="300" r:id="rId10"/>
    <p:sldId id="315" r:id="rId11"/>
    <p:sldId id="350" r:id="rId12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il wild" initials="pw" lastIdx="1" clrIdx="0">
    <p:extLst>
      <p:ext uri="{19B8F6BF-5375-455C-9EA6-DF929625EA0E}">
        <p15:presenceInfo xmlns:p15="http://schemas.microsoft.com/office/powerpoint/2012/main" userId="5f8975f50b04c30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66FF"/>
    <a:srgbClr val="00FF00"/>
    <a:srgbClr val="6699FF"/>
    <a:srgbClr val="607796"/>
    <a:srgbClr val="898989"/>
    <a:srgbClr val="B0BCCC"/>
    <a:srgbClr val="445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4" autoAdjust="0"/>
    <p:restoredTop sz="94304" autoAdjust="0"/>
  </p:normalViewPr>
  <p:slideViewPr>
    <p:cSldViewPr snapToGrid="0">
      <p:cViewPr>
        <p:scale>
          <a:sx n="39" d="100"/>
          <a:sy n="39" d="100"/>
        </p:scale>
        <p:origin x="1664" y="17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126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4C150A-CBF6-4B18-B1E4-BEA67ECE5F7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2B74214-2718-4B00-A195-38A6DFE077DA}">
      <dgm:prSet custT="1"/>
      <dgm:spPr/>
      <dgm:t>
        <a:bodyPr/>
        <a:lstStyle/>
        <a:p>
          <a:r>
            <a:rPr lang="en-GB" sz="2400" b="0" i="0" dirty="0">
              <a:latin typeface="+mn-lt"/>
              <a:ea typeface="SF Pro Display Light" pitchFamily="2" charset="0"/>
              <a:cs typeface="SF Pro Display Light" pitchFamily="2" charset="0"/>
            </a:rPr>
            <a:t>Prime focus on employee health during the pandemic</a:t>
          </a:r>
          <a:endParaRPr lang="en-US" sz="2400" b="0" i="0" dirty="0">
            <a:latin typeface="+mn-lt"/>
            <a:ea typeface="SF Pro Display Light" pitchFamily="2" charset="0"/>
            <a:cs typeface="SF Pro Display Light" pitchFamily="2" charset="0"/>
          </a:endParaRPr>
        </a:p>
      </dgm:t>
    </dgm:pt>
    <dgm:pt modelId="{19FBD19E-6B0E-43BB-A13D-F4522DCE6933}" type="parTrans" cxnId="{A031A57D-B6B2-450F-983C-785C5E99C001}">
      <dgm:prSet/>
      <dgm:spPr/>
      <dgm:t>
        <a:bodyPr/>
        <a:lstStyle/>
        <a:p>
          <a:endParaRPr lang="en-US" sz="2400"/>
        </a:p>
      </dgm:t>
    </dgm:pt>
    <dgm:pt modelId="{B92BDA91-0163-486C-882A-C96BA48F21C9}" type="sibTrans" cxnId="{A031A57D-B6B2-450F-983C-785C5E99C001}">
      <dgm:prSet/>
      <dgm:spPr/>
      <dgm:t>
        <a:bodyPr/>
        <a:lstStyle/>
        <a:p>
          <a:endParaRPr lang="en-US" sz="2400"/>
        </a:p>
      </dgm:t>
    </dgm:pt>
    <dgm:pt modelId="{6DD16990-84C1-47E9-AF20-C697119EFFA7}">
      <dgm:prSet custT="1"/>
      <dgm:spPr/>
      <dgm:t>
        <a:bodyPr/>
        <a:lstStyle/>
        <a:p>
          <a:r>
            <a:rPr lang="en-GB" sz="2400" b="0" i="0" dirty="0">
              <a:latin typeface="+mn-lt"/>
              <a:ea typeface="SF Pro Display Light" pitchFamily="2" charset="0"/>
              <a:cs typeface="SF Pro Display Light" pitchFamily="2" charset="0"/>
            </a:rPr>
            <a:t>Demand reduced by 25% across the group</a:t>
          </a:r>
          <a:endParaRPr lang="en-US" sz="2400" b="0" i="0" dirty="0">
            <a:latin typeface="+mn-lt"/>
            <a:ea typeface="SF Pro Display Light" pitchFamily="2" charset="0"/>
            <a:cs typeface="SF Pro Display Light" pitchFamily="2" charset="0"/>
          </a:endParaRPr>
        </a:p>
      </dgm:t>
    </dgm:pt>
    <dgm:pt modelId="{F0F3928D-BC19-494D-AE87-A5CF7F29B987}" type="parTrans" cxnId="{EA89B59D-9DC1-43DE-9CE2-2997F770E936}">
      <dgm:prSet/>
      <dgm:spPr/>
      <dgm:t>
        <a:bodyPr/>
        <a:lstStyle/>
        <a:p>
          <a:endParaRPr lang="en-US" sz="2400"/>
        </a:p>
      </dgm:t>
    </dgm:pt>
    <dgm:pt modelId="{2A43A6AB-D2BA-4586-A49E-EC56B251DD49}" type="sibTrans" cxnId="{EA89B59D-9DC1-43DE-9CE2-2997F770E936}">
      <dgm:prSet/>
      <dgm:spPr/>
      <dgm:t>
        <a:bodyPr/>
        <a:lstStyle/>
        <a:p>
          <a:endParaRPr lang="en-US" sz="2400"/>
        </a:p>
      </dgm:t>
    </dgm:pt>
    <dgm:pt modelId="{24C54446-0E59-4FC4-91BC-91E16834CCB8}">
      <dgm:prSet custT="1"/>
      <dgm:spPr/>
      <dgm:t>
        <a:bodyPr/>
        <a:lstStyle/>
        <a:p>
          <a:r>
            <a:rPr lang="en-GB" sz="2400" b="0" i="0" dirty="0">
              <a:latin typeface="+mn-lt"/>
              <a:ea typeface="SF Pro Display Light" pitchFamily="2" charset="0"/>
              <a:cs typeface="SF Pro Display Light" pitchFamily="2" charset="0"/>
            </a:rPr>
            <a:t>Organisational restructure reduced costs by £2M</a:t>
          </a:r>
          <a:endParaRPr lang="en-US" sz="2400" b="0" i="0" dirty="0">
            <a:latin typeface="+mn-lt"/>
            <a:ea typeface="SF Pro Display Light" pitchFamily="2" charset="0"/>
            <a:cs typeface="SF Pro Display Light" pitchFamily="2" charset="0"/>
          </a:endParaRPr>
        </a:p>
      </dgm:t>
    </dgm:pt>
    <dgm:pt modelId="{2AACDB0F-07EA-4A78-BC5D-40F2D683D2E7}" type="parTrans" cxnId="{D01F5500-2093-4BD4-B1C5-63AFAE4298D3}">
      <dgm:prSet/>
      <dgm:spPr/>
      <dgm:t>
        <a:bodyPr/>
        <a:lstStyle/>
        <a:p>
          <a:endParaRPr lang="en-US" sz="2400"/>
        </a:p>
      </dgm:t>
    </dgm:pt>
    <dgm:pt modelId="{9F845671-512B-4CD3-B9DD-6BA6D71C77A4}" type="sibTrans" cxnId="{D01F5500-2093-4BD4-B1C5-63AFAE4298D3}">
      <dgm:prSet/>
      <dgm:spPr/>
      <dgm:t>
        <a:bodyPr/>
        <a:lstStyle/>
        <a:p>
          <a:endParaRPr lang="en-US" sz="2400"/>
        </a:p>
      </dgm:t>
    </dgm:pt>
    <dgm:pt modelId="{C321490F-E6ED-4EB7-B853-F8DB3EFEE843}">
      <dgm:prSet custT="1"/>
      <dgm:spPr/>
      <dgm:t>
        <a:bodyPr/>
        <a:lstStyle/>
        <a:p>
          <a:r>
            <a:rPr lang="en-GB" sz="2400" b="0" i="0" dirty="0">
              <a:latin typeface="+mn-lt"/>
              <a:ea typeface="SF Pro Display Light" pitchFamily="2" charset="0"/>
              <a:cs typeface="SF Pro Display Light" pitchFamily="2" charset="0"/>
            </a:rPr>
            <a:t>Brexit managed with no lasting, material impact</a:t>
          </a:r>
          <a:endParaRPr lang="en-US" sz="2400" b="0" i="0" dirty="0">
            <a:latin typeface="+mn-lt"/>
            <a:ea typeface="SF Pro Display Light" pitchFamily="2" charset="0"/>
            <a:cs typeface="SF Pro Display Light" pitchFamily="2" charset="0"/>
          </a:endParaRPr>
        </a:p>
      </dgm:t>
    </dgm:pt>
    <dgm:pt modelId="{D69FD616-08A6-42C0-93D4-98C732FC15F2}" type="parTrans" cxnId="{DECC0EED-2D52-4054-BB38-BBA0A8275713}">
      <dgm:prSet/>
      <dgm:spPr/>
      <dgm:t>
        <a:bodyPr/>
        <a:lstStyle/>
        <a:p>
          <a:endParaRPr lang="en-US" sz="2400"/>
        </a:p>
      </dgm:t>
    </dgm:pt>
    <dgm:pt modelId="{37BE1298-21F8-4B55-8FA9-4324F35AF646}" type="sibTrans" cxnId="{DECC0EED-2D52-4054-BB38-BBA0A8275713}">
      <dgm:prSet/>
      <dgm:spPr/>
      <dgm:t>
        <a:bodyPr/>
        <a:lstStyle/>
        <a:p>
          <a:endParaRPr lang="en-US" sz="2400"/>
        </a:p>
      </dgm:t>
    </dgm:pt>
    <dgm:pt modelId="{61A0F08B-4999-4A12-8C71-EA73661C623B}">
      <dgm:prSet custT="1"/>
      <dgm:spPr/>
      <dgm:t>
        <a:bodyPr/>
        <a:lstStyle/>
        <a:p>
          <a:r>
            <a:rPr lang="en-GB" sz="2400" b="0" i="0" dirty="0">
              <a:latin typeface="+mn-lt"/>
              <a:ea typeface="SF Pro Display Light" pitchFamily="2" charset="0"/>
              <a:cs typeface="SF Pro Display Light" pitchFamily="2" charset="0"/>
            </a:rPr>
            <a:t>Acquisition of PV3 Technologies</a:t>
          </a:r>
          <a:endParaRPr lang="en-US" sz="2400" b="0" i="0" dirty="0">
            <a:latin typeface="+mn-lt"/>
            <a:ea typeface="SF Pro Display Light" pitchFamily="2" charset="0"/>
            <a:cs typeface="SF Pro Display Light" pitchFamily="2" charset="0"/>
          </a:endParaRPr>
        </a:p>
      </dgm:t>
    </dgm:pt>
    <dgm:pt modelId="{4A42976F-916F-4B49-918C-543CD2FBB607}" type="parTrans" cxnId="{27A336D0-ACB1-4336-81E4-D849FB1CBEF8}">
      <dgm:prSet/>
      <dgm:spPr/>
      <dgm:t>
        <a:bodyPr/>
        <a:lstStyle/>
        <a:p>
          <a:endParaRPr lang="en-US" sz="2400"/>
        </a:p>
      </dgm:t>
    </dgm:pt>
    <dgm:pt modelId="{3876EFB6-7A9F-4EE1-BEBE-C3E84ADB2653}" type="sibTrans" cxnId="{27A336D0-ACB1-4336-81E4-D849FB1CBEF8}">
      <dgm:prSet/>
      <dgm:spPr/>
      <dgm:t>
        <a:bodyPr/>
        <a:lstStyle/>
        <a:p>
          <a:endParaRPr lang="en-US" sz="2400"/>
        </a:p>
      </dgm:t>
    </dgm:pt>
    <dgm:pt modelId="{B9BB7318-F40F-2F45-980B-6A65ACBB09A3}" type="pres">
      <dgm:prSet presAssocID="{BA4C150A-CBF6-4B18-B1E4-BEA67ECE5F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5D7D7369-3A2B-F949-901A-524E8E8E3B4C}" type="pres">
      <dgm:prSet presAssocID="{52B74214-2718-4B00-A195-38A6DFE077DA}" presName="thickLine" presStyleLbl="alignNode1" presStyleIdx="0" presStyleCnt="5"/>
      <dgm:spPr/>
    </dgm:pt>
    <dgm:pt modelId="{115034B2-1950-6A40-B5E2-87647942E76F}" type="pres">
      <dgm:prSet presAssocID="{52B74214-2718-4B00-A195-38A6DFE077DA}" presName="horz1" presStyleCnt="0"/>
      <dgm:spPr/>
    </dgm:pt>
    <dgm:pt modelId="{6BC8CE0C-4D92-6746-B475-A164AF84AF80}" type="pres">
      <dgm:prSet presAssocID="{52B74214-2718-4B00-A195-38A6DFE077DA}" presName="tx1" presStyleLbl="revTx" presStyleIdx="0" presStyleCnt="5"/>
      <dgm:spPr/>
      <dgm:t>
        <a:bodyPr/>
        <a:lstStyle/>
        <a:p>
          <a:endParaRPr lang="en-GB"/>
        </a:p>
      </dgm:t>
    </dgm:pt>
    <dgm:pt modelId="{D72968A8-ACE0-6D42-A557-FAD105521A00}" type="pres">
      <dgm:prSet presAssocID="{52B74214-2718-4B00-A195-38A6DFE077DA}" presName="vert1" presStyleCnt="0"/>
      <dgm:spPr/>
    </dgm:pt>
    <dgm:pt modelId="{2996B7B7-7CF4-4044-B218-CCF34F994BE3}" type="pres">
      <dgm:prSet presAssocID="{6DD16990-84C1-47E9-AF20-C697119EFFA7}" presName="thickLine" presStyleLbl="alignNode1" presStyleIdx="1" presStyleCnt="5"/>
      <dgm:spPr/>
    </dgm:pt>
    <dgm:pt modelId="{418784E1-0EC0-024C-AE30-0BD6C54E813C}" type="pres">
      <dgm:prSet presAssocID="{6DD16990-84C1-47E9-AF20-C697119EFFA7}" presName="horz1" presStyleCnt="0"/>
      <dgm:spPr/>
    </dgm:pt>
    <dgm:pt modelId="{4B1F6B7B-5A87-3745-81A0-94B3A20DDF58}" type="pres">
      <dgm:prSet presAssocID="{6DD16990-84C1-47E9-AF20-C697119EFFA7}" presName="tx1" presStyleLbl="revTx" presStyleIdx="1" presStyleCnt="5"/>
      <dgm:spPr/>
      <dgm:t>
        <a:bodyPr/>
        <a:lstStyle/>
        <a:p>
          <a:endParaRPr lang="en-GB"/>
        </a:p>
      </dgm:t>
    </dgm:pt>
    <dgm:pt modelId="{7FE0ED0E-42D9-CF46-BBFE-D1DE5637EBB4}" type="pres">
      <dgm:prSet presAssocID="{6DD16990-84C1-47E9-AF20-C697119EFFA7}" presName="vert1" presStyleCnt="0"/>
      <dgm:spPr/>
    </dgm:pt>
    <dgm:pt modelId="{189AD8F1-2876-0D48-878C-01A05B725CAB}" type="pres">
      <dgm:prSet presAssocID="{24C54446-0E59-4FC4-91BC-91E16834CCB8}" presName="thickLine" presStyleLbl="alignNode1" presStyleIdx="2" presStyleCnt="5"/>
      <dgm:spPr/>
    </dgm:pt>
    <dgm:pt modelId="{FF13D55B-417E-0140-A433-9E37CFFFF178}" type="pres">
      <dgm:prSet presAssocID="{24C54446-0E59-4FC4-91BC-91E16834CCB8}" presName="horz1" presStyleCnt="0"/>
      <dgm:spPr/>
    </dgm:pt>
    <dgm:pt modelId="{42F22B03-1FF5-9D4F-A144-D3897D35C040}" type="pres">
      <dgm:prSet presAssocID="{24C54446-0E59-4FC4-91BC-91E16834CCB8}" presName="tx1" presStyleLbl="revTx" presStyleIdx="2" presStyleCnt="5"/>
      <dgm:spPr/>
      <dgm:t>
        <a:bodyPr/>
        <a:lstStyle/>
        <a:p>
          <a:endParaRPr lang="en-GB"/>
        </a:p>
      </dgm:t>
    </dgm:pt>
    <dgm:pt modelId="{9A59554C-48BE-3747-A72F-C7D3346226A1}" type="pres">
      <dgm:prSet presAssocID="{24C54446-0E59-4FC4-91BC-91E16834CCB8}" presName="vert1" presStyleCnt="0"/>
      <dgm:spPr/>
    </dgm:pt>
    <dgm:pt modelId="{9E5A556B-2F8C-4046-9952-2691FA05CF7C}" type="pres">
      <dgm:prSet presAssocID="{C321490F-E6ED-4EB7-B853-F8DB3EFEE843}" presName="thickLine" presStyleLbl="alignNode1" presStyleIdx="3" presStyleCnt="5"/>
      <dgm:spPr/>
    </dgm:pt>
    <dgm:pt modelId="{44AA941C-3BF1-8847-A4E5-89CFA91528FC}" type="pres">
      <dgm:prSet presAssocID="{C321490F-E6ED-4EB7-B853-F8DB3EFEE843}" presName="horz1" presStyleCnt="0"/>
      <dgm:spPr/>
    </dgm:pt>
    <dgm:pt modelId="{108E32A5-0FDF-E047-8F75-E4A54A96D4B8}" type="pres">
      <dgm:prSet presAssocID="{C321490F-E6ED-4EB7-B853-F8DB3EFEE843}" presName="tx1" presStyleLbl="revTx" presStyleIdx="3" presStyleCnt="5"/>
      <dgm:spPr/>
      <dgm:t>
        <a:bodyPr/>
        <a:lstStyle/>
        <a:p>
          <a:endParaRPr lang="en-GB"/>
        </a:p>
      </dgm:t>
    </dgm:pt>
    <dgm:pt modelId="{A68560A6-5C2B-1F41-8B1B-3DB2FF9831A7}" type="pres">
      <dgm:prSet presAssocID="{C321490F-E6ED-4EB7-B853-F8DB3EFEE843}" presName="vert1" presStyleCnt="0"/>
      <dgm:spPr/>
    </dgm:pt>
    <dgm:pt modelId="{A9D031AC-34F3-E347-87DA-B2398AACD6AA}" type="pres">
      <dgm:prSet presAssocID="{61A0F08B-4999-4A12-8C71-EA73661C623B}" presName="thickLine" presStyleLbl="alignNode1" presStyleIdx="4" presStyleCnt="5"/>
      <dgm:spPr/>
    </dgm:pt>
    <dgm:pt modelId="{63B43CE7-FAF3-6D49-8AD4-BA8B90E4D367}" type="pres">
      <dgm:prSet presAssocID="{61A0F08B-4999-4A12-8C71-EA73661C623B}" presName="horz1" presStyleCnt="0"/>
      <dgm:spPr/>
    </dgm:pt>
    <dgm:pt modelId="{A8B3CDD4-AAFB-9748-9D15-39509FBE33AC}" type="pres">
      <dgm:prSet presAssocID="{61A0F08B-4999-4A12-8C71-EA73661C623B}" presName="tx1" presStyleLbl="revTx" presStyleIdx="4" presStyleCnt="5"/>
      <dgm:spPr/>
      <dgm:t>
        <a:bodyPr/>
        <a:lstStyle/>
        <a:p>
          <a:endParaRPr lang="en-GB"/>
        </a:p>
      </dgm:t>
    </dgm:pt>
    <dgm:pt modelId="{D7CE3847-FC95-E440-A811-39F75C103197}" type="pres">
      <dgm:prSet presAssocID="{61A0F08B-4999-4A12-8C71-EA73661C623B}" presName="vert1" presStyleCnt="0"/>
      <dgm:spPr/>
    </dgm:pt>
  </dgm:ptLst>
  <dgm:cxnLst>
    <dgm:cxn modelId="{A031A57D-B6B2-450F-983C-785C5E99C001}" srcId="{BA4C150A-CBF6-4B18-B1E4-BEA67ECE5F79}" destId="{52B74214-2718-4B00-A195-38A6DFE077DA}" srcOrd="0" destOrd="0" parTransId="{19FBD19E-6B0E-43BB-A13D-F4522DCE6933}" sibTransId="{B92BDA91-0163-486C-882A-C96BA48F21C9}"/>
    <dgm:cxn modelId="{27A336D0-ACB1-4336-81E4-D849FB1CBEF8}" srcId="{BA4C150A-CBF6-4B18-B1E4-BEA67ECE5F79}" destId="{61A0F08B-4999-4A12-8C71-EA73661C623B}" srcOrd="4" destOrd="0" parTransId="{4A42976F-916F-4B49-918C-543CD2FBB607}" sibTransId="{3876EFB6-7A9F-4EE1-BEBE-C3E84ADB2653}"/>
    <dgm:cxn modelId="{D01F5500-2093-4BD4-B1C5-63AFAE4298D3}" srcId="{BA4C150A-CBF6-4B18-B1E4-BEA67ECE5F79}" destId="{24C54446-0E59-4FC4-91BC-91E16834CCB8}" srcOrd="2" destOrd="0" parTransId="{2AACDB0F-07EA-4A78-BC5D-40F2D683D2E7}" sibTransId="{9F845671-512B-4CD3-B9DD-6BA6D71C77A4}"/>
    <dgm:cxn modelId="{B8025569-FD68-3147-A000-6263087212B7}" type="presOf" srcId="{6DD16990-84C1-47E9-AF20-C697119EFFA7}" destId="{4B1F6B7B-5A87-3745-81A0-94B3A20DDF58}" srcOrd="0" destOrd="0" presId="urn:microsoft.com/office/officeart/2008/layout/LinedList"/>
    <dgm:cxn modelId="{EA89B59D-9DC1-43DE-9CE2-2997F770E936}" srcId="{BA4C150A-CBF6-4B18-B1E4-BEA67ECE5F79}" destId="{6DD16990-84C1-47E9-AF20-C697119EFFA7}" srcOrd="1" destOrd="0" parTransId="{F0F3928D-BC19-494D-AE87-A5CF7F29B987}" sibTransId="{2A43A6AB-D2BA-4586-A49E-EC56B251DD49}"/>
    <dgm:cxn modelId="{8BE875DF-7CDB-3043-9975-C38E63209A32}" type="presOf" srcId="{24C54446-0E59-4FC4-91BC-91E16834CCB8}" destId="{42F22B03-1FF5-9D4F-A144-D3897D35C040}" srcOrd="0" destOrd="0" presId="urn:microsoft.com/office/officeart/2008/layout/LinedList"/>
    <dgm:cxn modelId="{DECC0EED-2D52-4054-BB38-BBA0A8275713}" srcId="{BA4C150A-CBF6-4B18-B1E4-BEA67ECE5F79}" destId="{C321490F-E6ED-4EB7-B853-F8DB3EFEE843}" srcOrd="3" destOrd="0" parTransId="{D69FD616-08A6-42C0-93D4-98C732FC15F2}" sibTransId="{37BE1298-21F8-4B55-8FA9-4324F35AF646}"/>
    <dgm:cxn modelId="{ABE67410-6923-3944-B273-C8EC36B3EBBC}" type="presOf" srcId="{52B74214-2718-4B00-A195-38A6DFE077DA}" destId="{6BC8CE0C-4D92-6746-B475-A164AF84AF80}" srcOrd="0" destOrd="0" presId="urn:microsoft.com/office/officeart/2008/layout/LinedList"/>
    <dgm:cxn modelId="{34DC3108-FCF8-034E-B841-D37D56F7AF7C}" type="presOf" srcId="{BA4C150A-CBF6-4B18-B1E4-BEA67ECE5F79}" destId="{B9BB7318-F40F-2F45-980B-6A65ACBB09A3}" srcOrd="0" destOrd="0" presId="urn:microsoft.com/office/officeart/2008/layout/LinedList"/>
    <dgm:cxn modelId="{83B9748C-2761-2C42-BCD2-C973B2099EEC}" type="presOf" srcId="{C321490F-E6ED-4EB7-B853-F8DB3EFEE843}" destId="{108E32A5-0FDF-E047-8F75-E4A54A96D4B8}" srcOrd="0" destOrd="0" presId="urn:microsoft.com/office/officeart/2008/layout/LinedList"/>
    <dgm:cxn modelId="{AF885E08-4207-874E-829D-C4133C203237}" type="presOf" srcId="{61A0F08B-4999-4A12-8C71-EA73661C623B}" destId="{A8B3CDD4-AAFB-9748-9D15-39509FBE33AC}" srcOrd="0" destOrd="0" presId="urn:microsoft.com/office/officeart/2008/layout/LinedList"/>
    <dgm:cxn modelId="{9B3519D0-DE91-0D4B-BA0C-6130F173559C}" type="presParOf" srcId="{B9BB7318-F40F-2F45-980B-6A65ACBB09A3}" destId="{5D7D7369-3A2B-F949-901A-524E8E8E3B4C}" srcOrd="0" destOrd="0" presId="urn:microsoft.com/office/officeart/2008/layout/LinedList"/>
    <dgm:cxn modelId="{A7173090-1983-0C43-BE24-330671B47CFD}" type="presParOf" srcId="{B9BB7318-F40F-2F45-980B-6A65ACBB09A3}" destId="{115034B2-1950-6A40-B5E2-87647942E76F}" srcOrd="1" destOrd="0" presId="urn:microsoft.com/office/officeart/2008/layout/LinedList"/>
    <dgm:cxn modelId="{CD98909E-673D-9848-AE56-7B3EFC40C8F2}" type="presParOf" srcId="{115034B2-1950-6A40-B5E2-87647942E76F}" destId="{6BC8CE0C-4D92-6746-B475-A164AF84AF80}" srcOrd="0" destOrd="0" presId="urn:microsoft.com/office/officeart/2008/layout/LinedList"/>
    <dgm:cxn modelId="{90251882-E34F-4644-93BC-F0FE46A0CCFB}" type="presParOf" srcId="{115034B2-1950-6A40-B5E2-87647942E76F}" destId="{D72968A8-ACE0-6D42-A557-FAD105521A00}" srcOrd="1" destOrd="0" presId="urn:microsoft.com/office/officeart/2008/layout/LinedList"/>
    <dgm:cxn modelId="{F00A2776-AF25-5545-B810-1459CB5BE017}" type="presParOf" srcId="{B9BB7318-F40F-2F45-980B-6A65ACBB09A3}" destId="{2996B7B7-7CF4-4044-B218-CCF34F994BE3}" srcOrd="2" destOrd="0" presId="urn:microsoft.com/office/officeart/2008/layout/LinedList"/>
    <dgm:cxn modelId="{5D0DAF14-74D2-FF4B-9F9F-265A20480024}" type="presParOf" srcId="{B9BB7318-F40F-2F45-980B-6A65ACBB09A3}" destId="{418784E1-0EC0-024C-AE30-0BD6C54E813C}" srcOrd="3" destOrd="0" presId="urn:microsoft.com/office/officeart/2008/layout/LinedList"/>
    <dgm:cxn modelId="{8FB2675B-0A86-554A-A2E3-2AD0E7759282}" type="presParOf" srcId="{418784E1-0EC0-024C-AE30-0BD6C54E813C}" destId="{4B1F6B7B-5A87-3745-81A0-94B3A20DDF58}" srcOrd="0" destOrd="0" presId="urn:microsoft.com/office/officeart/2008/layout/LinedList"/>
    <dgm:cxn modelId="{C6A17949-BE72-6E49-92A3-94891FCB42BF}" type="presParOf" srcId="{418784E1-0EC0-024C-AE30-0BD6C54E813C}" destId="{7FE0ED0E-42D9-CF46-BBFE-D1DE5637EBB4}" srcOrd="1" destOrd="0" presId="urn:microsoft.com/office/officeart/2008/layout/LinedList"/>
    <dgm:cxn modelId="{6793812A-C7EB-614F-8327-FD0829691984}" type="presParOf" srcId="{B9BB7318-F40F-2F45-980B-6A65ACBB09A3}" destId="{189AD8F1-2876-0D48-878C-01A05B725CAB}" srcOrd="4" destOrd="0" presId="urn:microsoft.com/office/officeart/2008/layout/LinedList"/>
    <dgm:cxn modelId="{13A9E15D-E79A-B74B-98F9-034FD228DD8C}" type="presParOf" srcId="{B9BB7318-F40F-2F45-980B-6A65ACBB09A3}" destId="{FF13D55B-417E-0140-A433-9E37CFFFF178}" srcOrd="5" destOrd="0" presId="urn:microsoft.com/office/officeart/2008/layout/LinedList"/>
    <dgm:cxn modelId="{44C3103F-784E-6D41-A28A-C9F355BCA064}" type="presParOf" srcId="{FF13D55B-417E-0140-A433-9E37CFFFF178}" destId="{42F22B03-1FF5-9D4F-A144-D3897D35C040}" srcOrd="0" destOrd="0" presId="urn:microsoft.com/office/officeart/2008/layout/LinedList"/>
    <dgm:cxn modelId="{AA689797-B151-A142-BDB6-8AB5D1A2E5AB}" type="presParOf" srcId="{FF13D55B-417E-0140-A433-9E37CFFFF178}" destId="{9A59554C-48BE-3747-A72F-C7D3346226A1}" srcOrd="1" destOrd="0" presId="urn:microsoft.com/office/officeart/2008/layout/LinedList"/>
    <dgm:cxn modelId="{0909A13A-0B6F-E743-A0AA-ECA0918BD6B9}" type="presParOf" srcId="{B9BB7318-F40F-2F45-980B-6A65ACBB09A3}" destId="{9E5A556B-2F8C-4046-9952-2691FA05CF7C}" srcOrd="6" destOrd="0" presId="urn:microsoft.com/office/officeart/2008/layout/LinedList"/>
    <dgm:cxn modelId="{0A511693-5D4E-564D-A68E-A26FBC6D8007}" type="presParOf" srcId="{B9BB7318-F40F-2F45-980B-6A65ACBB09A3}" destId="{44AA941C-3BF1-8847-A4E5-89CFA91528FC}" srcOrd="7" destOrd="0" presId="urn:microsoft.com/office/officeart/2008/layout/LinedList"/>
    <dgm:cxn modelId="{9441E73C-DE47-B545-9635-C4CABD186A48}" type="presParOf" srcId="{44AA941C-3BF1-8847-A4E5-89CFA91528FC}" destId="{108E32A5-0FDF-E047-8F75-E4A54A96D4B8}" srcOrd="0" destOrd="0" presId="urn:microsoft.com/office/officeart/2008/layout/LinedList"/>
    <dgm:cxn modelId="{75E96F9D-7E42-5F47-A59F-81361A02D269}" type="presParOf" srcId="{44AA941C-3BF1-8847-A4E5-89CFA91528FC}" destId="{A68560A6-5C2B-1F41-8B1B-3DB2FF9831A7}" srcOrd="1" destOrd="0" presId="urn:microsoft.com/office/officeart/2008/layout/LinedList"/>
    <dgm:cxn modelId="{BBA36F58-F8CF-4243-BD9D-73691F6F1F62}" type="presParOf" srcId="{B9BB7318-F40F-2F45-980B-6A65ACBB09A3}" destId="{A9D031AC-34F3-E347-87DA-B2398AACD6AA}" srcOrd="8" destOrd="0" presId="urn:microsoft.com/office/officeart/2008/layout/LinedList"/>
    <dgm:cxn modelId="{CB168BDC-2C72-3C47-8941-320CC705B5C6}" type="presParOf" srcId="{B9BB7318-F40F-2F45-980B-6A65ACBB09A3}" destId="{63B43CE7-FAF3-6D49-8AD4-BA8B90E4D367}" srcOrd="9" destOrd="0" presId="urn:microsoft.com/office/officeart/2008/layout/LinedList"/>
    <dgm:cxn modelId="{CBBCF0FD-07C6-0441-8B49-7C8F21E80672}" type="presParOf" srcId="{63B43CE7-FAF3-6D49-8AD4-BA8B90E4D367}" destId="{A8B3CDD4-AAFB-9748-9D15-39509FBE33AC}" srcOrd="0" destOrd="0" presId="urn:microsoft.com/office/officeart/2008/layout/LinedList"/>
    <dgm:cxn modelId="{2646F42E-66D6-F345-A9A9-B3EED826AE90}" type="presParOf" srcId="{63B43CE7-FAF3-6D49-8AD4-BA8B90E4D367}" destId="{D7CE3847-FC95-E440-A811-39F75C10319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F87CF3-5A80-4E5D-A127-1AA2A5C8581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37EE58F-1CC4-4E00-A516-3147DD5ABD66}">
      <dgm:prSet custT="1"/>
      <dgm:spPr/>
      <dgm:t>
        <a:bodyPr/>
        <a:lstStyle/>
        <a:p>
          <a:r>
            <a:rPr lang="en-GB" sz="2800" b="0" i="0" dirty="0">
              <a:latin typeface="+mn-lt"/>
              <a:ea typeface="SF Pro Display Light" pitchFamily="2" charset="0"/>
              <a:cs typeface="SF Pro Display Light" pitchFamily="2" charset="0"/>
            </a:rPr>
            <a:t>Sales of Fuel Cell products grew significantly</a:t>
          </a:r>
          <a:endParaRPr lang="en-US" sz="2800" b="0" i="0" dirty="0">
            <a:latin typeface="+mn-lt"/>
            <a:ea typeface="SF Pro Display Light" pitchFamily="2" charset="0"/>
            <a:cs typeface="SF Pro Display Light" pitchFamily="2" charset="0"/>
          </a:endParaRPr>
        </a:p>
      </dgm:t>
    </dgm:pt>
    <dgm:pt modelId="{E43B983B-8F67-45F8-B1A7-44398095D92A}" type="parTrans" cxnId="{F0350F6D-6189-47C7-A03C-0D0E92E59782}">
      <dgm:prSet/>
      <dgm:spPr/>
      <dgm:t>
        <a:bodyPr/>
        <a:lstStyle/>
        <a:p>
          <a:endParaRPr lang="en-US" sz="2800"/>
        </a:p>
      </dgm:t>
    </dgm:pt>
    <dgm:pt modelId="{89264065-A3F9-41EF-ACBC-207F298C6A8D}" type="sibTrans" cxnId="{F0350F6D-6189-47C7-A03C-0D0E92E59782}">
      <dgm:prSet/>
      <dgm:spPr/>
      <dgm:t>
        <a:bodyPr/>
        <a:lstStyle/>
        <a:p>
          <a:endParaRPr lang="en-US" sz="2800"/>
        </a:p>
      </dgm:t>
    </dgm:pt>
    <dgm:pt modelId="{BF5A1D6B-5137-40EA-8833-5A477792355F}">
      <dgm:prSet custT="1"/>
      <dgm:spPr/>
      <dgm:t>
        <a:bodyPr/>
        <a:lstStyle/>
        <a:p>
          <a:r>
            <a:rPr lang="en-GB" sz="2800" b="0" i="0" dirty="0">
              <a:latin typeface="+mn-lt"/>
              <a:ea typeface="SF Pro Display Light" pitchFamily="2" charset="0"/>
              <a:cs typeface="SF Pro Display Light" pitchFamily="2" charset="0"/>
            </a:rPr>
            <a:t>Continued growth in Medical markets &amp; defence</a:t>
          </a:r>
          <a:endParaRPr lang="en-US" sz="2800" b="0" i="0" dirty="0">
            <a:latin typeface="+mn-lt"/>
            <a:ea typeface="SF Pro Display Light" pitchFamily="2" charset="0"/>
            <a:cs typeface="SF Pro Display Light" pitchFamily="2" charset="0"/>
          </a:endParaRPr>
        </a:p>
      </dgm:t>
    </dgm:pt>
    <dgm:pt modelId="{A26DBCE2-7977-4D5A-A7B8-0D2E0E1B47E7}" type="parTrans" cxnId="{40AF1CCD-CE82-43E4-AB35-0CB8BF8D8C45}">
      <dgm:prSet/>
      <dgm:spPr/>
      <dgm:t>
        <a:bodyPr/>
        <a:lstStyle/>
        <a:p>
          <a:endParaRPr lang="en-US" sz="2800"/>
        </a:p>
      </dgm:t>
    </dgm:pt>
    <dgm:pt modelId="{E6046033-1772-4486-A550-0654D039C8AA}" type="sibTrans" cxnId="{40AF1CCD-CE82-43E4-AB35-0CB8BF8D8C45}">
      <dgm:prSet/>
      <dgm:spPr/>
      <dgm:t>
        <a:bodyPr/>
        <a:lstStyle/>
        <a:p>
          <a:endParaRPr lang="en-US" sz="2800"/>
        </a:p>
      </dgm:t>
    </dgm:pt>
    <dgm:pt modelId="{2096ED93-A718-4742-86B7-FB8A05B235ED}">
      <dgm:prSet custT="1"/>
      <dgm:spPr/>
      <dgm:t>
        <a:bodyPr/>
        <a:lstStyle/>
        <a:p>
          <a:r>
            <a:rPr lang="en-GB" sz="2800" b="0" i="0" dirty="0">
              <a:latin typeface="+mn-lt"/>
              <a:ea typeface="SF Pro Display Light" pitchFamily="2" charset="0"/>
              <a:cs typeface="SF Pro Display Light" pitchFamily="2" charset="0"/>
            </a:rPr>
            <a:t>Aerospace demand fell by 65%</a:t>
          </a:r>
          <a:endParaRPr lang="en-US" sz="2800" b="0" i="0" dirty="0">
            <a:latin typeface="+mn-lt"/>
            <a:ea typeface="SF Pro Display Light" pitchFamily="2" charset="0"/>
            <a:cs typeface="SF Pro Display Light" pitchFamily="2" charset="0"/>
          </a:endParaRPr>
        </a:p>
      </dgm:t>
    </dgm:pt>
    <dgm:pt modelId="{4CBD6470-DE95-4ADF-807C-568CCECA4931}" type="parTrans" cxnId="{06AA8113-EB7B-4DAA-9676-F58A204E4028}">
      <dgm:prSet/>
      <dgm:spPr/>
      <dgm:t>
        <a:bodyPr/>
        <a:lstStyle/>
        <a:p>
          <a:endParaRPr lang="en-US" sz="2800"/>
        </a:p>
      </dgm:t>
    </dgm:pt>
    <dgm:pt modelId="{86DB2936-104A-4930-A9A2-A38156858BEB}" type="sibTrans" cxnId="{06AA8113-EB7B-4DAA-9676-F58A204E4028}">
      <dgm:prSet/>
      <dgm:spPr/>
      <dgm:t>
        <a:bodyPr/>
        <a:lstStyle/>
        <a:p>
          <a:endParaRPr lang="en-US" sz="2800"/>
        </a:p>
      </dgm:t>
    </dgm:pt>
    <dgm:pt modelId="{6A44F928-598B-4552-8CAE-250CACB3C334}">
      <dgm:prSet custT="1"/>
      <dgm:spPr/>
      <dgm:t>
        <a:bodyPr/>
        <a:lstStyle/>
        <a:p>
          <a:r>
            <a:rPr lang="en-GB" sz="2800" b="0" i="0" dirty="0">
              <a:latin typeface="+mn-lt"/>
              <a:ea typeface="SF Pro Display Light" pitchFamily="2" charset="0"/>
              <a:cs typeface="SF Pro Display Light" pitchFamily="2" charset="0"/>
            </a:rPr>
            <a:t>Investment to add 50% more capacity restarted</a:t>
          </a:r>
          <a:endParaRPr lang="en-US" sz="2800" b="0" i="0" dirty="0">
            <a:latin typeface="+mn-lt"/>
            <a:ea typeface="SF Pro Display Light" pitchFamily="2" charset="0"/>
            <a:cs typeface="SF Pro Display Light" pitchFamily="2" charset="0"/>
          </a:endParaRPr>
        </a:p>
      </dgm:t>
    </dgm:pt>
    <dgm:pt modelId="{8560E77F-4492-4801-8D01-AAD8FD6A2CA7}" type="parTrans" cxnId="{FADEF8F3-6E73-45C8-9F4C-88791701D905}">
      <dgm:prSet/>
      <dgm:spPr/>
      <dgm:t>
        <a:bodyPr/>
        <a:lstStyle/>
        <a:p>
          <a:endParaRPr lang="en-US" sz="2800"/>
        </a:p>
      </dgm:t>
    </dgm:pt>
    <dgm:pt modelId="{1D4D8098-A4BF-45E3-8234-AC3646044369}" type="sibTrans" cxnId="{FADEF8F3-6E73-45C8-9F4C-88791701D905}">
      <dgm:prSet/>
      <dgm:spPr/>
      <dgm:t>
        <a:bodyPr/>
        <a:lstStyle/>
        <a:p>
          <a:endParaRPr lang="en-US" sz="2800"/>
        </a:p>
      </dgm:t>
    </dgm:pt>
    <dgm:pt modelId="{5565CD59-D368-4740-9029-1600D3F0FD2B}">
      <dgm:prSet custT="1"/>
      <dgm:spPr/>
      <dgm:t>
        <a:bodyPr/>
        <a:lstStyle/>
        <a:p>
          <a:r>
            <a:rPr lang="en-GB" sz="2800" b="0" i="0" dirty="0">
              <a:latin typeface="+mn-lt"/>
              <a:ea typeface="SF Pro Display Light" pitchFamily="2" charset="0"/>
              <a:cs typeface="SF Pro Display Light" pitchFamily="2" charset="0"/>
            </a:rPr>
            <a:t>Acquisition of PV3 to accelerate market penetration in Hydrogen</a:t>
          </a:r>
          <a:endParaRPr lang="en-US" sz="2800" b="0" i="0" dirty="0">
            <a:latin typeface="+mn-lt"/>
            <a:ea typeface="SF Pro Display Light" pitchFamily="2" charset="0"/>
            <a:cs typeface="SF Pro Display Light" pitchFamily="2" charset="0"/>
          </a:endParaRPr>
        </a:p>
      </dgm:t>
    </dgm:pt>
    <dgm:pt modelId="{E6D18CC7-E5D2-4ECC-A2FD-A354A4D126EC}" type="parTrans" cxnId="{F6C5C04A-F1A0-49E2-8EFA-EADAF4C9EDD9}">
      <dgm:prSet/>
      <dgm:spPr/>
      <dgm:t>
        <a:bodyPr/>
        <a:lstStyle/>
        <a:p>
          <a:endParaRPr lang="en-US" sz="2800"/>
        </a:p>
      </dgm:t>
    </dgm:pt>
    <dgm:pt modelId="{085FAE97-B026-432D-A3ED-21579AD9B71B}" type="sibTrans" cxnId="{F6C5C04A-F1A0-49E2-8EFA-EADAF4C9EDD9}">
      <dgm:prSet/>
      <dgm:spPr/>
      <dgm:t>
        <a:bodyPr/>
        <a:lstStyle/>
        <a:p>
          <a:endParaRPr lang="en-US" sz="2800"/>
        </a:p>
      </dgm:t>
    </dgm:pt>
    <dgm:pt modelId="{6B77CBC8-F673-5443-B28E-AE10A59376BA}" type="pres">
      <dgm:prSet presAssocID="{44F87CF3-5A80-4E5D-A127-1AA2A5C85815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BB775887-28C1-AD4A-8B1D-3BAFEDA57704}" type="pres">
      <dgm:prSet presAssocID="{F37EE58F-1CC4-4E00-A516-3147DD5ABD66}" presName="thickLine" presStyleLbl="alignNode1" presStyleIdx="0" presStyleCnt="5"/>
      <dgm:spPr/>
    </dgm:pt>
    <dgm:pt modelId="{A7FE2D6A-690A-8C41-A6ED-106C06ABCDC2}" type="pres">
      <dgm:prSet presAssocID="{F37EE58F-1CC4-4E00-A516-3147DD5ABD66}" presName="horz1" presStyleCnt="0"/>
      <dgm:spPr/>
    </dgm:pt>
    <dgm:pt modelId="{2EDA8361-C224-BD4F-8E9D-2B64996E7B18}" type="pres">
      <dgm:prSet presAssocID="{F37EE58F-1CC4-4E00-A516-3147DD5ABD66}" presName="tx1" presStyleLbl="revTx" presStyleIdx="0" presStyleCnt="5"/>
      <dgm:spPr/>
      <dgm:t>
        <a:bodyPr/>
        <a:lstStyle/>
        <a:p>
          <a:endParaRPr lang="en-GB"/>
        </a:p>
      </dgm:t>
    </dgm:pt>
    <dgm:pt modelId="{E07411FE-DDD4-D147-A888-0C2AC0912C7B}" type="pres">
      <dgm:prSet presAssocID="{F37EE58F-1CC4-4E00-A516-3147DD5ABD66}" presName="vert1" presStyleCnt="0"/>
      <dgm:spPr/>
    </dgm:pt>
    <dgm:pt modelId="{4C474AA2-61CD-0A4D-96A9-9F70CFD1AED8}" type="pres">
      <dgm:prSet presAssocID="{BF5A1D6B-5137-40EA-8833-5A477792355F}" presName="thickLine" presStyleLbl="alignNode1" presStyleIdx="1" presStyleCnt="5"/>
      <dgm:spPr/>
    </dgm:pt>
    <dgm:pt modelId="{76EBC8E3-AD19-C44A-924B-37F788C63FA0}" type="pres">
      <dgm:prSet presAssocID="{BF5A1D6B-5137-40EA-8833-5A477792355F}" presName="horz1" presStyleCnt="0"/>
      <dgm:spPr/>
    </dgm:pt>
    <dgm:pt modelId="{54623B5B-AC89-5847-8452-3DDDE0570FDB}" type="pres">
      <dgm:prSet presAssocID="{BF5A1D6B-5137-40EA-8833-5A477792355F}" presName="tx1" presStyleLbl="revTx" presStyleIdx="1" presStyleCnt="5"/>
      <dgm:spPr/>
      <dgm:t>
        <a:bodyPr/>
        <a:lstStyle/>
        <a:p>
          <a:endParaRPr lang="en-GB"/>
        </a:p>
      </dgm:t>
    </dgm:pt>
    <dgm:pt modelId="{3695BEB8-40E8-6B41-A51C-8CFE23276DF8}" type="pres">
      <dgm:prSet presAssocID="{BF5A1D6B-5137-40EA-8833-5A477792355F}" presName="vert1" presStyleCnt="0"/>
      <dgm:spPr/>
    </dgm:pt>
    <dgm:pt modelId="{61962E47-D63A-7240-A485-65625D750CBD}" type="pres">
      <dgm:prSet presAssocID="{2096ED93-A718-4742-86B7-FB8A05B235ED}" presName="thickLine" presStyleLbl="alignNode1" presStyleIdx="2" presStyleCnt="5"/>
      <dgm:spPr/>
    </dgm:pt>
    <dgm:pt modelId="{B070A61D-14E2-7E40-84A3-14AA43C54EEA}" type="pres">
      <dgm:prSet presAssocID="{2096ED93-A718-4742-86B7-FB8A05B235ED}" presName="horz1" presStyleCnt="0"/>
      <dgm:spPr/>
    </dgm:pt>
    <dgm:pt modelId="{858782A3-0D93-5E43-AC05-46917A24227F}" type="pres">
      <dgm:prSet presAssocID="{2096ED93-A718-4742-86B7-FB8A05B235ED}" presName="tx1" presStyleLbl="revTx" presStyleIdx="2" presStyleCnt="5"/>
      <dgm:spPr/>
      <dgm:t>
        <a:bodyPr/>
        <a:lstStyle/>
        <a:p>
          <a:endParaRPr lang="en-GB"/>
        </a:p>
      </dgm:t>
    </dgm:pt>
    <dgm:pt modelId="{7AC974AC-CD91-4F4E-AFE0-8134401F0DAD}" type="pres">
      <dgm:prSet presAssocID="{2096ED93-A718-4742-86B7-FB8A05B235ED}" presName="vert1" presStyleCnt="0"/>
      <dgm:spPr/>
    </dgm:pt>
    <dgm:pt modelId="{5337E4D2-BA9F-7141-95C8-99E39840915F}" type="pres">
      <dgm:prSet presAssocID="{6A44F928-598B-4552-8CAE-250CACB3C334}" presName="thickLine" presStyleLbl="alignNode1" presStyleIdx="3" presStyleCnt="5"/>
      <dgm:spPr/>
    </dgm:pt>
    <dgm:pt modelId="{BDB3051B-25C4-B043-87C2-3F061CB09577}" type="pres">
      <dgm:prSet presAssocID="{6A44F928-598B-4552-8CAE-250CACB3C334}" presName="horz1" presStyleCnt="0"/>
      <dgm:spPr/>
    </dgm:pt>
    <dgm:pt modelId="{EF3F685A-20E8-0343-998E-B22B24B90CAD}" type="pres">
      <dgm:prSet presAssocID="{6A44F928-598B-4552-8CAE-250CACB3C334}" presName="tx1" presStyleLbl="revTx" presStyleIdx="3" presStyleCnt="5"/>
      <dgm:spPr/>
      <dgm:t>
        <a:bodyPr/>
        <a:lstStyle/>
        <a:p>
          <a:endParaRPr lang="en-GB"/>
        </a:p>
      </dgm:t>
    </dgm:pt>
    <dgm:pt modelId="{7E0FA576-9670-F84A-95F7-7BB6284D0CD0}" type="pres">
      <dgm:prSet presAssocID="{6A44F928-598B-4552-8CAE-250CACB3C334}" presName="vert1" presStyleCnt="0"/>
      <dgm:spPr/>
    </dgm:pt>
    <dgm:pt modelId="{BF0CC6ED-97C2-EF40-B72A-37900BFD21C8}" type="pres">
      <dgm:prSet presAssocID="{5565CD59-D368-4740-9029-1600D3F0FD2B}" presName="thickLine" presStyleLbl="alignNode1" presStyleIdx="4" presStyleCnt="5"/>
      <dgm:spPr/>
    </dgm:pt>
    <dgm:pt modelId="{E0DC7133-3C24-5D46-BF69-EF0CBA925F33}" type="pres">
      <dgm:prSet presAssocID="{5565CD59-D368-4740-9029-1600D3F0FD2B}" presName="horz1" presStyleCnt="0"/>
      <dgm:spPr/>
    </dgm:pt>
    <dgm:pt modelId="{CD328D26-D0AF-204A-8C3C-F92F17E3B7B8}" type="pres">
      <dgm:prSet presAssocID="{5565CD59-D368-4740-9029-1600D3F0FD2B}" presName="tx1" presStyleLbl="revTx" presStyleIdx="4" presStyleCnt="5"/>
      <dgm:spPr/>
      <dgm:t>
        <a:bodyPr/>
        <a:lstStyle/>
        <a:p>
          <a:endParaRPr lang="en-GB"/>
        </a:p>
      </dgm:t>
    </dgm:pt>
    <dgm:pt modelId="{83083147-DBA5-4744-827B-CFB4522DE1D9}" type="pres">
      <dgm:prSet presAssocID="{5565CD59-D368-4740-9029-1600D3F0FD2B}" presName="vert1" presStyleCnt="0"/>
      <dgm:spPr/>
    </dgm:pt>
  </dgm:ptLst>
  <dgm:cxnLst>
    <dgm:cxn modelId="{F0350F6D-6189-47C7-A03C-0D0E92E59782}" srcId="{44F87CF3-5A80-4E5D-A127-1AA2A5C85815}" destId="{F37EE58F-1CC4-4E00-A516-3147DD5ABD66}" srcOrd="0" destOrd="0" parTransId="{E43B983B-8F67-45F8-B1A7-44398095D92A}" sibTransId="{89264065-A3F9-41EF-ACBC-207F298C6A8D}"/>
    <dgm:cxn modelId="{06AA8113-EB7B-4DAA-9676-F58A204E4028}" srcId="{44F87CF3-5A80-4E5D-A127-1AA2A5C85815}" destId="{2096ED93-A718-4742-86B7-FB8A05B235ED}" srcOrd="2" destOrd="0" parTransId="{4CBD6470-DE95-4ADF-807C-568CCECA4931}" sibTransId="{86DB2936-104A-4930-A9A2-A38156858BEB}"/>
    <dgm:cxn modelId="{FADEF8F3-6E73-45C8-9F4C-88791701D905}" srcId="{44F87CF3-5A80-4E5D-A127-1AA2A5C85815}" destId="{6A44F928-598B-4552-8CAE-250CACB3C334}" srcOrd="3" destOrd="0" parTransId="{8560E77F-4492-4801-8D01-AAD8FD6A2CA7}" sibTransId="{1D4D8098-A4BF-45E3-8234-AC3646044369}"/>
    <dgm:cxn modelId="{2D03140C-0BF9-4A24-A896-136E34D220E0}" type="presOf" srcId="{44F87CF3-5A80-4E5D-A127-1AA2A5C85815}" destId="{6B77CBC8-F673-5443-B28E-AE10A59376BA}" srcOrd="0" destOrd="0" presId="urn:microsoft.com/office/officeart/2008/layout/LinedList"/>
    <dgm:cxn modelId="{50B08453-9E72-4FE3-969E-3661C2B59D08}" type="presOf" srcId="{2096ED93-A718-4742-86B7-FB8A05B235ED}" destId="{858782A3-0D93-5E43-AC05-46917A24227F}" srcOrd="0" destOrd="0" presId="urn:microsoft.com/office/officeart/2008/layout/LinedList"/>
    <dgm:cxn modelId="{F6C5C04A-F1A0-49E2-8EFA-EADAF4C9EDD9}" srcId="{44F87CF3-5A80-4E5D-A127-1AA2A5C85815}" destId="{5565CD59-D368-4740-9029-1600D3F0FD2B}" srcOrd="4" destOrd="0" parTransId="{E6D18CC7-E5D2-4ECC-A2FD-A354A4D126EC}" sibTransId="{085FAE97-B026-432D-A3ED-21579AD9B71B}"/>
    <dgm:cxn modelId="{73FC212A-1DC6-4BD3-A372-7C3533E9D58F}" type="presOf" srcId="{BF5A1D6B-5137-40EA-8833-5A477792355F}" destId="{54623B5B-AC89-5847-8452-3DDDE0570FDB}" srcOrd="0" destOrd="0" presId="urn:microsoft.com/office/officeart/2008/layout/LinedList"/>
    <dgm:cxn modelId="{C76D22D8-3A8A-4F41-8B81-C9B540DD5E56}" type="presOf" srcId="{F37EE58F-1CC4-4E00-A516-3147DD5ABD66}" destId="{2EDA8361-C224-BD4F-8E9D-2B64996E7B18}" srcOrd="0" destOrd="0" presId="urn:microsoft.com/office/officeart/2008/layout/LinedList"/>
    <dgm:cxn modelId="{33EFAA20-D224-4E64-B80F-F869173FABBC}" type="presOf" srcId="{5565CD59-D368-4740-9029-1600D3F0FD2B}" destId="{CD328D26-D0AF-204A-8C3C-F92F17E3B7B8}" srcOrd="0" destOrd="0" presId="urn:microsoft.com/office/officeart/2008/layout/LinedList"/>
    <dgm:cxn modelId="{40AF1CCD-CE82-43E4-AB35-0CB8BF8D8C45}" srcId="{44F87CF3-5A80-4E5D-A127-1AA2A5C85815}" destId="{BF5A1D6B-5137-40EA-8833-5A477792355F}" srcOrd="1" destOrd="0" parTransId="{A26DBCE2-7977-4D5A-A7B8-0D2E0E1B47E7}" sibTransId="{E6046033-1772-4486-A550-0654D039C8AA}"/>
    <dgm:cxn modelId="{1CAC6F09-0BA9-4549-AEE4-C79F2C54C546}" type="presOf" srcId="{6A44F928-598B-4552-8CAE-250CACB3C334}" destId="{EF3F685A-20E8-0343-998E-B22B24B90CAD}" srcOrd="0" destOrd="0" presId="urn:microsoft.com/office/officeart/2008/layout/LinedList"/>
    <dgm:cxn modelId="{D6D13625-5FB5-4AA4-97E9-964A57248FE9}" type="presParOf" srcId="{6B77CBC8-F673-5443-B28E-AE10A59376BA}" destId="{BB775887-28C1-AD4A-8B1D-3BAFEDA57704}" srcOrd="0" destOrd="0" presId="urn:microsoft.com/office/officeart/2008/layout/LinedList"/>
    <dgm:cxn modelId="{1A9D7CFF-5025-4B5A-AAAF-5EC53E222782}" type="presParOf" srcId="{6B77CBC8-F673-5443-B28E-AE10A59376BA}" destId="{A7FE2D6A-690A-8C41-A6ED-106C06ABCDC2}" srcOrd="1" destOrd="0" presId="urn:microsoft.com/office/officeart/2008/layout/LinedList"/>
    <dgm:cxn modelId="{0693D77F-E679-41FE-8FF0-24B9F3109021}" type="presParOf" srcId="{A7FE2D6A-690A-8C41-A6ED-106C06ABCDC2}" destId="{2EDA8361-C224-BD4F-8E9D-2B64996E7B18}" srcOrd="0" destOrd="0" presId="urn:microsoft.com/office/officeart/2008/layout/LinedList"/>
    <dgm:cxn modelId="{9BFBA1B0-CB21-4657-BFE3-8B1D30535BE6}" type="presParOf" srcId="{A7FE2D6A-690A-8C41-A6ED-106C06ABCDC2}" destId="{E07411FE-DDD4-D147-A888-0C2AC0912C7B}" srcOrd="1" destOrd="0" presId="urn:microsoft.com/office/officeart/2008/layout/LinedList"/>
    <dgm:cxn modelId="{F9BAB98E-67E6-4F99-8408-93CA248CCC59}" type="presParOf" srcId="{6B77CBC8-F673-5443-B28E-AE10A59376BA}" destId="{4C474AA2-61CD-0A4D-96A9-9F70CFD1AED8}" srcOrd="2" destOrd="0" presId="urn:microsoft.com/office/officeart/2008/layout/LinedList"/>
    <dgm:cxn modelId="{0B0406C8-17EC-4DAC-843C-CD9A968882DA}" type="presParOf" srcId="{6B77CBC8-F673-5443-B28E-AE10A59376BA}" destId="{76EBC8E3-AD19-C44A-924B-37F788C63FA0}" srcOrd="3" destOrd="0" presId="urn:microsoft.com/office/officeart/2008/layout/LinedList"/>
    <dgm:cxn modelId="{24527FC7-636C-4940-84FC-DD381E69876F}" type="presParOf" srcId="{76EBC8E3-AD19-C44A-924B-37F788C63FA0}" destId="{54623B5B-AC89-5847-8452-3DDDE0570FDB}" srcOrd="0" destOrd="0" presId="urn:microsoft.com/office/officeart/2008/layout/LinedList"/>
    <dgm:cxn modelId="{DA0E2E5E-2ED0-4162-8239-1DAE9A69DFA1}" type="presParOf" srcId="{76EBC8E3-AD19-C44A-924B-37F788C63FA0}" destId="{3695BEB8-40E8-6B41-A51C-8CFE23276DF8}" srcOrd="1" destOrd="0" presId="urn:microsoft.com/office/officeart/2008/layout/LinedList"/>
    <dgm:cxn modelId="{45A61422-A764-49E8-9FBA-DBBAC469A7C9}" type="presParOf" srcId="{6B77CBC8-F673-5443-B28E-AE10A59376BA}" destId="{61962E47-D63A-7240-A485-65625D750CBD}" srcOrd="4" destOrd="0" presId="urn:microsoft.com/office/officeart/2008/layout/LinedList"/>
    <dgm:cxn modelId="{1B876AFE-4A98-420E-9CD8-80F4CAE4DF18}" type="presParOf" srcId="{6B77CBC8-F673-5443-B28E-AE10A59376BA}" destId="{B070A61D-14E2-7E40-84A3-14AA43C54EEA}" srcOrd="5" destOrd="0" presId="urn:microsoft.com/office/officeart/2008/layout/LinedList"/>
    <dgm:cxn modelId="{74B5555B-3471-447A-B313-4ED0E0102F35}" type="presParOf" srcId="{B070A61D-14E2-7E40-84A3-14AA43C54EEA}" destId="{858782A3-0D93-5E43-AC05-46917A24227F}" srcOrd="0" destOrd="0" presId="urn:microsoft.com/office/officeart/2008/layout/LinedList"/>
    <dgm:cxn modelId="{F4168B57-6224-40F2-AFE2-7DDB8A708ED7}" type="presParOf" srcId="{B070A61D-14E2-7E40-84A3-14AA43C54EEA}" destId="{7AC974AC-CD91-4F4E-AFE0-8134401F0DAD}" srcOrd="1" destOrd="0" presId="urn:microsoft.com/office/officeart/2008/layout/LinedList"/>
    <dgm:cxn modelId="{3FCDCDF5-5AA0-4A01-8DF4-5D06D1B26B8A}" type="presParOf" srcId="{6B77CBC8-F673-5443-B28E-AE10A59376BA}" destId="{5337E4D2-BA9F-7141-95C8-99E39840915F}" srcOrd="6" destOrd="0" presId="urn:microsoft.com/office/officeart/2008/layout/LinedList"/>
    <dgm:cxn modelId="{B5D00CC2-334D-4004-8B1A-77143C9B0044}" type="presParOf" srcId="{6B77CBC8-F673-5443-B28E-AE10A59376BA}" destId="{BDB3051B-25C4-B043-87C2-3F061CB09577}" srcOrd="7" destOrd="0" presId="urn:microsoft.com/office/officeart/2008/layout/LinedList"/>
    <dgm:cxn modelId="{BED7A441-2F9A-48BA-A574-A7AFEEB3CAA7}" type="presParOf" srcId="{BDB3051B-25C4-B043-87C2-3F061CB09577}" destId="{EF3F685A-20E8-0343-998E-B22B24B90CAD}" srcOrd="0" destOrd="0" presId="urn:microsoft.com/office/officeart/2008/layout/LinedList"/>
    <dgm:cxn modelId="{1E002040-779B-42EB-BCCE-80BBD7AB5592}" type="presParOf" srcId="{BDB3051B-25C4-B043-87C2-3F061CB09577}" destId="{7E0FA576-9670-F84A-95F7-7BB6284D0CD0}" srcOrd="1" destOrd="0" presId="urn:microsoft.com/office/officeart/2008/layout/LinedList"/>
    <dgm:cxn modelId="{7832A53B-676F-4489-A52F-6BE08ADF49EB}" type="presParOf" srcId="{6B77CBC8-F673-5443-B28E-AE10A59376BA}" destId="{BF0CC6ED-97C2-EF40-B72A-37900BFD21C8}" srcOrd="8" destOrd="0" presId="urn:microsoft.com/office/officeart/2008/layout/LinedList"/>
    <dgm:cxn modelId="{C744812D-17B6-470C-932F-772D82EF29C2}" type="presParOf" srcId="{6B77CBC8-F673-5443-B28E-AE10A59376BA}" destId="{E0DC7133-3C24-5D46-BF69-EF0CBA925F33}" srcOrd="9" destOrd="0" presId="urn:microsoft.com/office/officeart/2008/layout/LinedList"/>
    <dgm:cxn modelId="{CBCBCFBA-7DF8-4FCD-AE9B-7EDCA3B74A0D}" type="presParOf" srcId="{E0DC7133-3C24-5D46-BF69-EF0CBA925F33}" destId="{CD328D26-D0AF-204A-8C3C-F92F17E3B7B8}" srcOrd="0" destOrd="0" presId="urn:microsoft.com/office/officeart/2008/layout/LinedList"/>
    <dgm:cxn modelId="{0E3287C7-813F-4640-A82B-B572CB3916AD}" type="presParOf" srcId="{E0DC7133-3C24-5D46-BF69-EF0CBA925F33}" destId="{83083147-DBA5-4744-827B-CFB4522DE1D9}" srcOrd="1" destOrd="0" presId="urn:microsoft.com/office/officeart/2008/layout/LinedList"/>
  </dgm:cxnLst>
  <dgm:bg>
    <a:solidFill>
      <a:schemeClr val="bg1">
        <a:alpha val="61470"/>
      </a:schemeClr>
    </a:solidFill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1DDE06-CF69-41F0-BBE6-DC99B072AF8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61C58CA-43AB-4EB0-BE6A-ADD425A47C67}">
      <dgm:prSet custT="1"/>
      <dgm:spPr/>
      <dgm:t>
        <a:bodyPr/>
        <a:lstStyle/>
        <a:p>
          <a:r>
            <a:rPr lang="en-GB" sz="2800" b="0" i="0" dirty="0">
              <a:latin typeface="+mn-lt"/>
              <a:ea typeface="SF Pro Display Light" pitchFamily="2" charset="0"/>
              <a:cs typeface="SF Pro Display Light" pitchFamily="2" charset="0"/>
            </a:rPr>
            <a:t>Organisation restructure, building strength and reducing cost</a:t>
          </a:r>
          <a:endParaRPr lang="en-US" sz="2800" b="0" i="0" dirty="0">
            <a:latin typeface="+mn-lt"/>
            <a:ea typeface="SF Pro Display Light" pitchFamily="2" charset="0"/>
            <a:cs typeface="SF Pro Display Light" pitchFamily="2" charset="0"/>
          </a:endParaRPr>
        </a:p>
      </dgm:t>
    </dgm:pt>
    <dgm:pt modelId="{B1F26C2F-4A8A-4861-A58B-0CFF407830FF}" type="parTrans" cxnId="{92251145-A459-4DDA-9594-B7BEF715C26E}">
      <dgm:prSet/>
      <dgm:spPr/>
      <dgm:t>
        <a:bodyPr/>
        <a:lstStyle/>
        <a:p>
          <a:endParaRPr lang="en-US" sz="2800"/>
        </a:p>
      </dgm:t>
    </dgm:pt>
    <dgm:pt modelId="{7D651CF8-EEB5-4A1E-BAE3-1516767EF1DB}" type="sibTrans" cxnId="{92251145-A459-4DDA-9594-B7BEF715C26E}">
      <dgm:prSet/>
      <dgm:spPr/>
      <dgm:t>
        <a:bodyPr/>
        <a:lstStyle/>
        <a:p>
          <a:endParaRPr lang="en-US" sz="2800"/>
        </a:p>
      </dgm:t>
    </dgm:pt>
    <dgm:pt modelId="{303A8AE5-E012-4BB5-AC01-CAD7AC7657F6}">
      <dgm:prSet custT="1"/>
      <dgm:spPr/>
      <dgm:t>
        <a:bodyPr/>
        <a:lstStyle/>
        <a:p>
          <a:r>
            <a:rPr lang="en-GB" sz="2800" b="0" i="0" dirty="0">
              <a:latin typeface="+mn-lt"/>
              <a:ea typeface="SF Pro Display Light" pitchFamily="2" charset="0"/>
              <a:cs typeface="SF Pro Display Light" pitchFamily="2" charset="0"/>
            </a:rPr>
            <a:t>Increased resources &amp; capability in sales and technical</a:t>
          </a:r>
          <a:endParaRPr lang="en-US" sz="2800" b="0" i="0" dirty="0">
            <a:latin typeface="+mn-lt"/>
            <a:ea typeface="SF Pro Display Light" pitchFamily="2" charset="0"/>
            <a:cs typeface="SF Pro Display Light" pitchFamily="2" charset="0"/>
          </a:endParaRPr>
        </a:p>
      </dgm:t>
    </dgm:pt>
    <dgm:pt modelId="{78786E9C-3FA1-4EB3-9ADF-D17FE8AED30B}" type="parTrans" cxnId="{2B1B88A4-3D2D-4564-86E0-A5EC40E573E7}">
      <dgm:prSet/>
      <dgm:spPr/>
      <dgm:t>
        <a:bodyPr/>
        <a:lstStyle/>
        <a:p>
          <a:endParaRPr lang="en-US" sz="2800"/>
        </a:p>
      </dgm:t>
    </dgm:pt>
    <dgm:pt modelId="{2CD8CB69-8AA1-44F0-BC17-7E3C59AEE570}" type="sibTrans" cxnId="{2B1B88A4-3D2D-4564-86E0-A5EC40E573E7}">
      <dgm:prSet/>
      <dgm:spPr/>
      <dgm:t>
        <a:bodyPr/>
        <a:lstStyle/>
        <a:p>
          <a:endParaRPr lang="en-US" sz="2800"/>
        </a:p>
      </dgm:t>
    </dgm:pt>
    <dgm:pt modelId="{AF27B932-27EC-49DD-971B-5F24BE825906}">
      <dgm:prSet custT="1"/>
      <dgm:spPr/>
      <dgm:t>
        <a:bodyPr/>
        <a:lstStyle/>
        <a:p>
          <a:r>
            <a:rPr lang="en-GB" sz="2800" b="0" i="0">
              <a:latin typeface="+mn-lt"/>
              <a:ea typeface="SF Pro Display Light" pitchFamily="2" charset="0"/>
              <a:cs typeface="SF Pro Display Light" pitchFamily="2" charset="0"/>
            </a:rPr>
            <a:t>On track to achieve 50% reclaimed waste by 2025</a:t>
          </a:r>
          <a:endParaRPr lang="en-US" sz="2800" b="0" i="0" dirty="0">
            <a:latin typeface="+mn-lt"/>
            <a:ea typeface="SF Pro Display Light" pitchFamily="2" charset="0"/>
            <a:cs typeface="SF Pro Display Light" pitchFamily="2" charset="0"/>
          </a:endParaRPr>
        </a:p>
      </dgm:t>
    </dgm:pt>
    <dgm:pt modelId="{5B8AB3FB-2EE8-4950-92F7-F1BF7DF73263}" type="parTrans" cxnId="{6BD59091-825E-44FC-821C-891ADDE7C987}">
      <dgm:prSet/>
      <dgm:spPr/>
      <dgm:t>
        <a:bodyPr/>
        <a:lstStyle/>
        <a:p>
          <a:endParaRPr lang="en-US" sz="2800"/>
        </a:p>
      </dgm:t>
    </dgm:pt>
    <dgm:pt modelId="{286AB3FC-A29D-4A50-ACBF-DCA25E5308A8}" type="sibTrans" cxnId="{6BD59091-825E-44FC-821C-891ADDE7C987}">
      <dgm:prSet/>
      <dgm:spPr/>
      <dgm:t>
        <a:bodyPr/>
        <a:lstStyle/>
        <a:p>
          <a:endParaRPr lang="en-US" sz="2800"/>
        </a:p>
      </dgm:t>
    </dgm:pt>
    <dgm:pt modelId="{65A4B3CD-396D-4C29-8163-9900A8287F35}">
      <dgm:prSet custT="1"/>
      <dgm:spPr/>
      <dgm:t>
        <a:bodyPr/>
        <a:lstStyle/>
        <a:p>
          <a:r>
            <a:rPr lang="en-GB" sz="2800" b="0" i="0">
              <a:latin typeface="+mn-lt"/>
              <a:ea typeface="SF Pro Display Light" pitchFamily="2" charset="0"/>
              <a:cs typeface="SF Pro Display Light" pitchFamily="2" charset="0"/>
            </a:rPr>
            <a:t>New investments for coating and embossing started</a:t>
          </a:r>
          <a:endParaRPr lang="en-US" sz="2800" b="0" i="0" dirty="0">
            <a:latin typeface="+mn-lt"/>
            <a:ea typeface="SF Pro Display Light" pitchFamily="2" charset="0"/>
            <a:cs typeface="SF Pro Display Light" pitchFamily="2" charset="0"/>
          </a:endParaRPr>
        </a:p>
      </dgm:t>
    </dgm:pt>
    <dgm:pt modelId="{4DC871CA-A23D-4223-8AC5-E425AC0C0B40}" type="parTrans" cxnId="{553178D5-FA91-4143-8BCD-733CF2A88361}">
      <dgm:prSet/>
      <dgm:spPr/>
      <dgm:t>
        <a:bodyPr/>
        <a:lstStyle/>
        <a:p>
          <a:endParaRPr lang="en-US" sz="2800"/>
        </a:p>
      </dgm:t>
    </dgm:pt>
    <dgm:pt modelId="{C8468CED-7C98-4D90-A374-2C8F0BB4381D}" type="sibTrans" cxnId="{553178D5-FA91-4143-8BCD-733CF2A88361}">
      <dgm:prSet/>
      <dgm:spPr/>
      <dgm:t>
        <a:bodyPr/>
        <a:lstStyle/>
        <a:p>
          <a:endParaRPr lang="en-US" sz="2800"/>
        </a:p>
      </dgm:t>
    </dgm:pt>
    <dgm:pt modelId="{A810E0FD-A9A2-D643-B5AC-7D5BC3C47F60}">
      <dgm:prSet custT="1"/>
      <dgm:spPr/>
      <dgm:t>
        <a:bodyPr/>
        <a:lstStyle/>
        <a:p>
          <a:r>
            <a:rPr lang="en-GB" sz="2800" b="0" i="0" dirty="0">
              <a:latin typeface="+mn-lt"/>
              <a:ea typeface="SF Pro Display Light" pitchFamily="2" charset="0"/>
              <a:cs typeface="SF Pro Display Light" pitchFamily="2" charset="0"/>
            </a:rPr>
            <a:t>Full year impact from Covid-19 reduced demand by 32%</a:t>
          </a:r>
          <a:endParaRPr lang="en-US" sz="2800" b="0" i="0" dirty="0">
            <a:latin typeface="+mn-lt"/>
            <a:ea typeface="SF Pro Display Light" pitchFamily="2" charset="0"/>
            <a:cs typeface="SF Pro Display Light" pitchFamily="2" charset="0"/>
          </a:endParaRPr>
        </a:p>
      </dgm:t>
    </dgm:pt>
    <dgm:pt modelId="{922F43A9-C8CD-8541-8663-C1635F7FCB68}" type="parTrans" cxnId="{9087E77B-ED2B-5445-98C8-4F28CCAC34F3}">
      <dgm:prSet/>
      <dgm:spPr/>
      <dgm:t>
        <a:bodyPr/>
        <a:lstStyle/>
        <a:p>
          <a:endParaRPr lang="en-GB" sz="2800"/>
        </a:p>
      </dgm:t>
    </dgm:pt>
    <dgm:pt modelId="{0EE5FBBA-3668-1749-B961-EB261E0E76D4}" type="sibTrans" cxnId="{9087E77B-ED2B-5445-98C8-4F28CCAC34F3}">
      <dgm:prSet/>
      <dgm:spPr/>
      <dgm:t>
        <a:bodyPr/>
        <a:lstStyle/>
        <a:p>
          <a:endParaRPr lang="en-GB" sz="2800"/>
        </a:p>
      </dgm:t>
    </dgm:pt>
    <dgm:pt modelId="{D7D6C43A-E73C-2C48-BA69-2D2A1C07C77D}" type="pres">
      <dgm:prSet presAssocID="{0F1DDE06-CF69-41F0-BBE6-DC99B072AF80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704611F5-9AEF-7B4F-BEEB-F7DC6EB57DC6}" type="pres">
      <dgm:prSet presAssocID="{A810E0FD-A9A2-D643-B5AC-7D5BC3C47F60}" presName="thickLine" presStyleLbl="alignNode1" presStyleIdx="0" presStyleCnt="5"/>
      <dgm:spPr/>
    </dgm:pt>
    <dgm:pt modelId="{CF27F21F-DD8C-304F-A3FA-2D00E5FE72CA}" type="pres">
      <dgm:prSet presAssocID="{A810E0FD-A9A2-D643-B5AC-7D5BC3C47F60}" presName="horz1" presStyleCnt="0"/>
      <dgm:spPr/>
    </dgm:pt>
    <dgm:pt modelId="{B558B3EA-070E-C34E-8968-219A10CA62F4}" type="pres">
      <dgm:prSet presAssocID="{A810E0FD-A9A2-D643-B5AC-7D5BC3C47F60}" presName="tx1" presStyleLbl="revTx" presStyleIdx="0" presStyleCnt="5" custLinFactNeighborX="-28235" custLinFactNeighborY="7079"/>
      <dgm:spPr/>
      <dgm:t>
        <a:bodyPr/>
        <a:lstStyle/>
        <a:p>
          <a:endParaRPr lang="en-GB"/>
        </a:p>
      </dgm:t>
    </dgm:pt>
    <dgm:pt modelId="{DC906960-FDDF-8846-AA9E-7EE40A78A0B5}" type="pres">
      <dgm:prSet presAssocID="{A810E0FD-A9A2-D643-B5AC-7D5BC3C47F60}" presName="vert1" presStyleCnt="0"/>
      <dgm:spPr/>
    </dgm:pt>
    <dgm:pt modelId="{29254CAF-E1D8-044E-9DA5-4308750CEEDF}" type="pres">
      <dgm:prSet presAssocID="{761C58CA-43AB-4EB0-BE6A-ADD425A47C67}" presName="thickLine" presStyleLbl="alignNode1" presStyleIdx="1" presStyleCnt="5"/>
      <dgm:spPr/>
    </dgm:pt>
    <dgm:pt modelId="{2CDC4FEE-F37F-9948-B649-731852FDCF3B}" type="pres">
      <dgm:prSet presAssocID="{761C58CA-43AB-4EB0-BE6A-ADD425A47C67}" presName="horz1" presStyleCnt="0"/>
      <dgm:spPr/>
    </dgm:pt>
    <dgm:pt modelId="{B97BE13E-B571-7A4F-85B4-0F4200DB79DE}" type="pres">
      <dgm:prSet presAssocID="{761C58CA-43AB-4EB0-BE6A-ADD425A47C67}" presName="tx1" presStyleLbl="revTx" presStyleIdx="1" presStyleCnt="5"/>
      <dgm:spPr/>
      <dgm:t>
        <a:bodyPr/>
        <a:lstStyle/>
        <a:p>
          <a:endParaRPr lang="en-GB"/>
        </a:p>
      </dgm:t>
    </dgm:pt>
    <dgm:pt modelId="{263A326F-12F0-AC47-B70B-D27FA209D548}" type="pres">
      <dgm:prSet presAssocID="{761C58CA-43AB-4EB0-BE6A-ADD425A47C67}" presName="vert1" presStyleCnt="0"/>
      <dgm:spPr/>
    </dgm:pt>
    <dgm:pt modelId="{39656DD1-876E-D640-8204-500F2112808D}" type="pres">
      <dgm:prSet presAssocID="{303A8AE5-E012-4BB5-AC01-CAD7AC7657F6}" presName="thickLine" presStyleLbl="alignNode1" presStyleIdx="2" presStyleCnt="5"/>
      <dgm:spPr/>
    </dgm:pt>
    <dgm:pt modelId="{1BB6A467-66B5-AF48-AB9D-29D229ACC599}" type="pres">
      <dgm:prSet presAssocID="{303A8AE5-E012-4BB5-AC01-CAD7AC7657F6}" presName="horz1" presStyleCnt="0"/>
      <dgm:spPr/>
    </dgm:pt>
    <dgm:pt modelId="{A4B960A3-8B84-7544-8A6A-8C45723D1320}" type="pres">
      <dgm:prSet presAssocID="{303A8AE5-E012-4BB5-AC01-CAD7AC7657F6}" presName="tx1" presStyleLbl="revTx" presStyleIdx="2" presStyleCnt="5"/>
      <dgm:spPr/>
      <dgm:t>
        <a:bodyPr/>
        <a:lstStyle/>
        <a:p>
          <a:endParaRPr lang="en-GB"/>
        </a:p>
      </dgm:t>
    </dgm:pt>
    <dgm:pt modelId="{D12C1FC1-2B15-424B-A337-DCA7D7075A62}" type="pres">
      <dgm:prSet presAssocID="{303A8AE5-E012-4BB5-AC01-CAD7AC7657F6}" presName="vert1" presStyleCnt="0"/>
      <dgm:spPr/>
    </dgm:pt>
    <dgm:pt modelId="{D158EC7E-EB2E-DB4E-8674-CDB19C31FA71}" type="pres">
      <dgm:prSet presAssocID="{AF27B932-27EC-49DD-971B-5F24BE825906}" presName="thickLine" presStyleLbl="alignNode1" presStyleIdx="3" presStyleCnt="5"/>
      <dgm:spPr/>
    </dgm:pt>
    <dgm:pt modelId="{9B144D1C-2060-CD49-900F-82714A2C54CF}" type="pres">
      <dgm:prSet presAssocID="{AF27B932-27EC-49DD-971B-5F24BE825906}" presName="horz1" presStyleCnt="0"/>
      <dgm:spPr/>
    </dgm:pt>
    <dgm:pt modelId="{FFF1C370-305A-524B-8B79-63119EB0823B}" type="pres">
      <dgm:prSet presAssocID="{AF27B932-27EC-49DD-971B-5F24BE825906}" presName="tx1" presStyleLbl="revTx" presStyleIdx="3" presStyleCnt="5"/>
      <dgm:spPr/>
      <dgm:t>
        <a:bodyPr/>
        <a:lstStyle/>
        <a:p>
          <a:endParaRPr lang="en-GB"/>
        </a:p>
      </dgm:t>
    </dgm:pt>
    <dgm:pt modelId="{1418F845-EEE9-944D-AD62-2260E2EF00B3}" type="pres">
      <dgm:prSet presAssocID="{AF27B932-27EC-49DD-971B-5F24BE825906}" presName="vert1" presStyleCnt="0"/>
      <dgm:spPr/>
    </dgm:pt>
    <dgm:pt modelId="{F527CC6B-957A-C54D-8805-716FC9614978}" type="pres">
      <dgm:prSet presAssocID="{65A4B3CD-396D-4C29-8163-9900A8287F35}" presName="thickLine" presStyleLbl="alignNode1" presStyleIdx="4" presStyleCnt="5"/>
      <dgm:spPr/>
    </dgm:pt>
    <dgm:pt modelId="{9BD8EFFE-76D5-0E43-83DC-01102738F8DD}" type="pres">
      <dgm:prSet presAssocID="{65A4B3CD-396D-4C29-8163-9900A8287F35}" presName="horz1" presStyleCnt="0"/>
      <dgm:spPr/>
    </dgm:pt>
    <dgm:pt modelId="{1E36B3DE-4692-714F-B2B3-020DFA6E5A6D}" type="pres">
      <dgm:prSet presAssocID="{65A4B3CD-396D-4C29-8163-9900A8287F35}" presName="tx1" presStyleLbl="revTx" presStyleIdx="4" presStyleCnt="5"/>
      <dgm:spPr/>
      <dgm:t>
        <a:bodyPr/>
        <a:lstStyle/>
        <a:p>
          <a:endParaRPr lang="en-GB"/>
        </a:p>
      </dgm:t>
    </dgm:pt>
    <dgm:pt modelId="{3E9C8AD6-9391-3A4E-922B-39BC865779E7}" type="pres">
      <dgm:prSet presAssocID="{65A4B3CD-396D-4C29-8163-9900A8287F35}" presName="vert1" presStyleCnt="0"/>
      <dgm:spPr/>
    </dgm:pt>
  </dgm:ptLst>
  <dgm:cxnLst>
    <dgm:cxn modelId="{2B1B88A4-3D2D-4564-86E0-A5EC40E573E7}" srcId="{0F1DDE06-CF69-41F0-BBE6-DC99B072AF80}" destId="{303A8AE5-E012-4BB5-AC01-CAD7AC7657F6}" srcOrd="2" destOrd="0" parTransId="{78786E9C-3FA1-4EB3-9ADF-D17FE8AED30B}" sibTransId="{2CD8CB69-8AA1-44F0-BC17-7E3C59AEE570}"/>
    <dgm:cxn modelId="{134A3256-2B42-9747-ADC5-FE644538B47E}" type="presOf" srcId="{0F1DDE06-CF69-41F0-BBE6-DC99B072AF80}" destId="{D7D6C43A-E73C-2C48-BA69-2D2A1C07C77D}" srcOrd="0" destOrd="0" presId="urn:microsoft.com/office/officeart/2008/layout/LinedList"/>
    <dgm:cxn modelId="{92251145-A459-4DDA-9594-B7BEF715C26E}" srcId="{0F1DDE06-CF69-41F0-BBE6-DC99B072AF80}" destId="{761C58CA-43AB-4EB0-BE6A-ADD425A47C67}" srcOrd="1" destOrd="0" parTransId="{B1F26C2F-4A8A-4861-A58B-0CFF407830FF}" sibTransId="{7D651CF8-EEB5-4A1E-BAE3-1516767EF1DB}"/>
    <dgm:cxn modelId="{553178D5-FA91-4143-8BCD-733CF2A88361}" srcId="{0F1DDE06-CF69-41F0-BBE6-DC99B072AF80}" destId="{65A4B3CD-396D-4C29-8163-9900A8287F35}" srcOrd="4" destOrd="0" parTransId="{4DC871CA-A23D-4223-8AC5-E425AC0C0B40}" sibTransId="{C8468CED-7C98-4D90-A374-2C8F0BB4381D}"/>
    <dgm:cxn modelId="{6BD59091-825E-44FC-821C-891ADDE7C987}" srcId="{0F1DDE06-CF69-41F0-BBE6-DC99B072AF80}" destId="{AF27B932-27EC-49DD-971B-5F24BE825906}" srcOrd="3" destOrd="0" parTransId="{5B8AB3FB-2EE8-4950-92F7-F1BF7DF73263}" sibTransId="{286AB3FC-A29D-4A50-ACBF-DCA25E5308A8}"/>
    <dgm:cxn modelId="{7D135483-3959-D34D-BB63-B5A663A12DA5}" type="presOf" srcId="{303A8AE5-E012-4BB5-AC01-CAD7AC7657F6}" destId="{A4B960A3-8B84-7544-8A6A-8C45723D1320}" srcOrd="0" destOrd="0" presId="urn:microsoft.com/office/officeart/2008/layout/LinedList"/>
    <dgm:cxn modelId="{3C2E4E36-F817-1A41-BC31-729FC6FB98E1}" type="presOf" srcId="{A810E0FD-A9A2-D643-B5AC-7D5BC3C47F60}" destId="{B558B3EA-070E-C34E-8968-219A10CA62F4}" srcOrd="0" destOrd="0" presId="urn:microsoft.com/office/officeart/2008/layout/LinedList"/>
    <dgm:cxn modelId="{A751E82F-6690-FD48-9E31-D91547A69BFC}" type="presOf" srcId="{761C58CA-43AB-4EB0-BE6A-ADD425A47C67}" destId="{B97BE13E-B571-7A4F-85B4-0F4200DB79DE}" srcOrd="0" destOrd="0" presId="urn:microsoft.com/office/officeart/2008/layout/LinedList"/>
    <dgm:cxn modelId="{9D50FBB7-06B6-E841-97E1-219292709AE7}" type="presOf" srcId="{65A4B3CD-396D-4C29-8163-9900A8287F35}" destId="{1E36B3DE-4692-714F-B2B3-020DFA6E5A6D}" srcOrd="0" destOrd="0" presId="urn:microsoft.com/office/officeart/2008/layout/LinedList"/>
    <dgm:cxn modelId="{56C5660A-C717-3D40-B5E3-7B5D3990D0E9}" type="presOf" srcId="{AF27B932-27EC-49DD-971B-5F24BE825906}" destId="{FFF1C370-305A-524B-8B79-63119EB0823B}" srcOrd="0" destOrd="0" presId="urn:microsoft.com/office/officeart/2008/layout/LinedList"/>
    <dgm:cxn modelId="{9087E77B-ED2B-5445-98C8-4F28CCAC34F3}" srcId="{0F1DDE06-CF69-41F0-BBE6-DC99B072AF80}" destId="{A810E0FD-A9A2-D643-B5AC-7D5BC3C47F60}" srcOrd="0" destOrd="0" parTransId="{922F43A9-C8CD-8541-8663-C1635F7FCB68}" sibTransId="{0EE5FBBA-3668-1749-B961-EB261E0E76D4}"/>
    <dgm:cxn modelId="{6A7C07ED-76C4-D34D-8E53-2034F32219E7}" type="presParOf" srcId="{D7D6C43A-E73C-2C48-BA69-2D2A1C07C77D}" destId="{704611F5-9AEF-7B4F-BEEB-F7DC6EB57DC6}" srcOrd="0" destOrd="0" presId="urn:microsoft.com/office/officeart/2008/layout/LinedList"/>
    <dgm:cxn modelId="{DD410480-BA45-A14F-9A9B-61C221891B74}" type="presParOf" srcId="{D7D6C43A-E73C-2C48-BA69-2D2A1C07C77D}" destId="{CF27F21F-DD8C-304F-A3FA-2D00E5FE72CA}" srcOrd="1" destOrd="0" presId="urn:microsoft.com/office/officeart/2008/layout/LinedList"/>
    <dgm:cxn modelId="{A640322B-0EF8-D84C-9C2A-CDC2502E3876}" type="presParOf" srcId="{CF27F21F-DD8C-304F-A3FA-2D00E5FE72CA}" destId="{B558B3EA-070E-C34E-8968-219A10CA62F4}" srcOrd="0" destOrd="0" presId="urn:microsoft.com/office/officeart/2008/layout/LinedList"/>
    <dgm:cxn modelId="{EDB0FCE1-672E-7242-B91D-7B21A69752B7}" type="presParOf" srcId="{CF27F21F-DD8C-304F-A3FA-2D00E5FE72CA}" destId="{DC906960-FDDF-8846-AA9E-7EE40A78A0B5}" srcOrd="1" destOrd="0" presId="urn:microsoft.com/office/officeart/2008/layout/LinedList"/>
    <dgm:cxn modelId="{1340F158-C295-1043-8FEB-0E562E84C4F2}" type="presParOf" srcId="{D7D6C43A-E73C-2C48-BA69-2D2A1C07C77D}" destId="{29254CAF-E1D8-044E-9DA5-4308750CEEDF}" srcOrd="2" destOrd="0" presId="urn:microsoft.com/office/officeart/2008/layout/LinedList"/>
    <dgm:cxn modelId="{FB2D6943-BD03-5F49-9411-A7F9CB2AF1A2}" type="presParOf" srcId="{D7D6C43A-E73C-2C48-BA69-2D2A1C07C77D}" destId="{2CDC4FEE-F37F-9948-B649-731852FDCF3B}" srcOrd="3" destOrd="0" presId="urn:microsoft.com/office/officeart/2008/layout/LinedList"/>
    <dgm:cxn modelId="{42EE419B-0A56-B746-9E30-0B2D1047C0BB}" type="presParOf" srcId="{2CDC4FEE-F37F-9948-B649-731852FDCF3B}" destId="{B97BE13E-B571-7A4F-85B4-0F4200DB79DE}" srcOrd="0" destOrd="0" presId="urn:microsoft.com/office/officeart/2008/layout/LinedList"/>
    <dgm:cxn modelId="{14770A9A-2AC8-474E-AD50-F1E292EAF4E6}" type="presParOf" srcId="{2CDC4FEE-F37F-9948-B649-731852FDCF3B}" destId="{263A326F-12F0-AC47-B70B-D27FA209D548}" srcOrd="1" destOrd="0" presId="urn:microsoft.com/office/officeart/2008/layout/LinedList"/>
    <dgm:cxn modelId="{4B3E51CD-B7D3-4B43-B126-88F6775897B5}" type="presParOf" srcId="{D7D6C43A-E73C-2C48-BA69-2D2A1C07C77D}" destId="{39656DD1-876E-D640-8204-500F2112808D}" srcOrd="4" destOrd="0" presId="urn:microsoft.com/office/officeart/2008/layout/LinedList"/>
    <dgm:cxn modelId="{652F3207-99E4-424D-B27A-F9CF5EE9D7D0}" type="presParOf" srcId="{D7D6C43A-E73C-2C48-BA69-2D2A1C07C77D}" destId="{1BB6A467-66B5-AF48-AB9D-29D229ACC599}" srcOrd="5" destOrd="0" presId="urn:microsoft.com/office/officeart/2008/layout/LinedList"/>
    <dgm:cxn modelId="{0D07642A-BC98-5345-A12B-257301D7188F}" type="presParOf" srcId="{1BB6A467-66B5-AF48-AB9D-29D229ACC599}" destId="{A4B960A3-8B84-7544-8A6A-8C45723D1320}" srcOrd="0" destOrd="0" presId="urn:microsoft.com/office/officeart/2008/layout/LinedList"/>
    <dgm:cxn modelId="{9AF493F4-BC7E-8342-BE3B-F98692DB4A2E}" type="presParOf" srcId="{1BB6A467-66B5-AF48-AB9D-29D229ACC599}" destId="{D12C1FC1-2B15-424B-A337-DCA7D7075A62}" srcOrd="1" destOrd="0" presId="urn:microsoft.com/office/officeart/2008/layout/LinedList"/>
    <dgm:cxn modelId="{3EBB345E-8679-7443-8849-8C04792383B6}" type="presParOf" srcId="{D7D6C43A-E73C-2C48-BA69-2D2A1C07C77D}" destId="{D158EC7E-EB2E-DB4E-8674-CDB19C31FA71}" srcOrd="6" destOrd="0" presId="urn:microsoft.com/office/officeart/2008/layout/LinedList"/>
    <dgm:cxn modelId="{B62CB0EE-336B-784E-AD79-56018D5BDC58}" type="presParOf" srcId="{D7D6C43A-E73C-2C48-BA69-2D2A1C07C77D}" destId="{9B144D1C-2060-CD49-900F-82714A2C54CF}" srcOrd="7" destOrd="0" presId="urn:microsoft.com/office/officeart/2008/layout/LinedList"/>
    <dgm:cxn modelId="{72AC097D-7CD2-AE4F-BACF-93A6B3A58009}" type="presParOf" srcId="{9B144D1C-2060-CD49-900F-82714A2C54CF}" destId="{FFF1C370-305A-524B-8B79-63119EB0823B}" srcOrd="0" destOrd="0" presId="urn:microsoft.com/office/officeart/2008/layout/LinedList"/>
    <dgm:cxn modelId="{7F42158F-13A6-FC4A-800E-8FD437D0D0A5}" type="presParOf" srcId="{9B144D1C-2060-CD49-900F-82714A2C54CF}" destId="{1418F845-EEE9-944D-AD62-2260E2EF00B3}" srcOrd="1" destOrd="0" presId="urn:microsoft.com/office/officeart/2008/layout/LinedList"/>
    <dgm:cxn modelId="{D93AE3DF-1C9B-4749-9AB1-E716E9859BE1}" type="presParOf" srcId="{D7D6C43A-E73C-2C48-BA69-2D2A1C07C77D}" destId="{F527CC6B-957A-C54D-8805-716FC9614978}" srcOrd="8" destOrd="0" presId="urn:microsoft.com/office/officeart/2008/layout/LinedList"/>
    <dgm:cxn modelId="{541D138F-2C34-074D-BB0C-A9685AA5744C}" type="presParOf" srcId="{D7D6C43A-E73C-2C48-BA69-2D2A1C07C77D}" destId="{9BD8EFFE-76D5-0E43-83DC-01102738F8DD}" srcOrd="9" destOrd="0" presId="urn:microsoft.com/office/officeart/2008/layout/LinedList"/>
    <dgm:cxn modelId="{4265C185-B41E-5B49-8EF3-716F44A38404}" type="presParOf" srcId="{9BD8EFFE-76D5-0E43-83DC-01102738F8DD}" destId="{1E36B3DE-4692-714F-B2B3-020DFA6E5A6D}" srcOrd="0" destOrd="0" presId="urn:microsoft.com/office/officeart/2008/layout/LinedList"/>
    <dgm:cxn modelId="{6227FD61-95E6-9E44-8293-8C125EFF599E}" type="presParOf" srcId="{9BD8EFFE-76D5-0E43-83DC-01102738F8DD}" destId="{3E9C8AD6-9391-3A4E-922B-39BC865779E7}" srcOrd="1" destOrd="0" presId="urn:microsoft.com/office/officeart/2008/layout/LinedList"/>
  </dgm:cxnLst>
  <dgm:bg>
    <a:solidFill>
      <a:schemeClr val="bg1">
        <a:alpha val="73485"/>
      </a:schemeClr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605704E-9B41-4A80-8E0D-D3F3E103BA5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0B1F5F0-99AA-4476-8C9F-058F6BD48765}">
      <dgm:prSet custT="1"/>
      <dgm:spPr/>
      <dgm:t>
        <a:bodyPr/>
        <a:lstStyle/>
        <a:p>
          <a:r>
            <a:rPr lang="en-GB" sz="2800" b="0" i="0" dirty="0">
              <a:latin typeface="+mn-lt"/>
              <a:ea typeface="SF Pro Display Light" pitchFamily="2" charset="0"/>
              <a:cs typeface="SF Pro Display Light" pitchFamily="2" charset="0"/>
            </a:rPr>
            <a:t>Sales grew by 9%, with new products launched</a:t>
          </a:r>
          <a:endParaRPr lang="en-US" sz="2800" b="0" i="0" dirty="0">
            <a:latin typeface="+mn-lt"/>
            <a:ea typeface="SF Pro Display Light" pitchFamily="2" charset="0"/>
            <a:cs typeface="SF Pro Display Light" pitchFamily="2" charset="0"/>
          </a:endParaRPr>
        </a:p>
      </dgm:t>
    </dgm:pt>
    <dgm:pt modelId="{5315D24C-4D9C-4A71-B00F-1E0BB8507016}" type="parTrans" cxnId="{610AEFC0-FBF6-4D73-BBF5-EA28FEB990E0}">
      <dgm:prSet/>
      <dgm:spPr/>
      <dgm:t>
        <a:bodyPr/>
        <a:lstStyle/>
        <a:p>
          <a:endParaRPr lang="en-US" sz="2800"/>
        </a:p>
      </dgm:t>
    </dgm:pt>
    <dgm:pt modelId="{6BFD408A-D801-4804-8291-48B374968357}" type="sibTrans" cxnId="{610AEFC0-FBF6-4D73-BBF5-EA28FEB990E0}">
      <dgm:prSet/>
      <dgm:spPr/>
      <dgm:t>
        <a:bodyPr/>
        <a:lstStyle/>
        <a:p>
          <a:endParaRPr lang="en-US" sz="2800"/>
        </a:p>
      </dgm:t>
    </dgm:pt>
    <dgm:pt modelId="{F816E5A5-6962-459D-869A-E31E774E4346}">
      <dgm:prSet custT="1"/>
      <dgm:spPr/>
      <dgm:t>
        <a:bodyPr/>
        <a:lstStyle/>
        <a:p>
          <a:r>
            <a:rPr lang="en-GB" sz="2800" b="0" i="0" dirty="0">
              <a:latin typeface="+mn-lt"/>
              <a:ea typeface="SF Pro Display Light" pitchFamily="2" charset="0"/>
              <a:cs typeface="SF Pro Display Light" pitchFamily="2" charset="0"/>
            </a:rPr>
            <a:t>Won multiple Luxury Packaging awards</a:t>
          </a:r>
          <a:endParaRPr lang="en-US" sz="2800" b="0" i="0" dirty="0">
            <a:latin typeface="+mn-lt"/>
            <a:ea typeface="SF Pro Display Light" pitchFamily="2" charset="0"/>
            <a:cs typeface="SF Pro Display Light" pitchFamily="2" charset="0"/>
          </a:endParaRPr>
        </a:p>
      </dgm:t>
    </dgm:pt>
    <dgm:pt modelId="{F2FBFCFF-4EB0-4BEF-A870-F9A7F25798DC}" type="parTrans" cxnId="{F61DA3B6-7C96-4F16-BC77-E76121148FDF}">
      <dgm:prSet/>
      <dgm:spPr/>
      <dgm:t>
        <a:bodyPr/>
        <a:lstStyle/>
        <a:p>
          <a:endParaRPr lang="en-US" sz="2800"/>
        </a:p>
      </dgm:t>
    </dgm:pt>
    <dgm:pt modelId="{0E3D7E42-73A3-4615-9E5F-F2D17AC33815}" type="sibTrans" cxnId="{F61DA3B6-7C96-4F16-BC77-E76121148FDF}">
      <dgm:prSet/>
      <dgm:spPr/>
      <dgm:t>
        <a:bodyPr/>
        <a:lstStyle/>
        <a:p>
          <a:endParaRPr lang="en-US" sz="2800"/>
        </a:p>
      </dgm:t>
    </dgm:pt>
    <dgm:pt modelId="{3038D034-17B4-4967-93A1-B0F62998C7BA}">
      <dgm:prSet custT="1"/>
      <dgm:spPr/>
      <dgm:t>
        <a:bodyPr/>
        <a:lstStyle/>
        <a:p>
          <a:r>
            <a:rPr lang="en-GB" sz="2800" b="0" i="0" dirty="0">
              <a:latin typeface="+mn-lt"/>
              <a:ea typeface="SF Pro Display Light" pitchFamily="2" charset="0"/>
              <a:cs typeface="SF Pro Display Light" pitchFamily="2" charset="0"/>
            </a:rPr>
            <a:t>Additional resources in the team to support sales and technical</a:t>
          </a:r>
          <a:endParaRPr lang="en-US" sz="2800" b="0" i="0" dirty="0">
            <a:latin typeface="+mn-lt"/>
            <a:ea typeface="SF Pro Display Light" pitchFamily="2" charset="0"/>
            <a:cs typeface="SF Pro Display Light" pitchFamily="2" charset="0"/>
          </a:endParaRPr>
        </a:p>
      </dgm:t>
    </dgm:pt>
    <dgm:pt modelId="{60651916-3CEE-4746-AD77-71EB66D95C41}" type="parTrans" cxnId="{67E48DAB-E7AE-4283-9AE5-25D7700941B5}">
      <dgm:prSet/>
      <dgm:spPr/>
      <dgm:t>
        <a:bodyPr/>
        <a:lstStyle/>
        <a:p>
          <a:endParaRPr lang="en-US" sz="2800"/>
        </a:p>
      </dgm:t>
    </dgm:pt>
    <dgm:pt modelId="{DD22543F-57BE-4C2C-9941-876EBB41DD8F}" type="sibTrans" cxnId="{67E48DAB-E7AE-4283-9AE5-25D7700941B5}">
      <dgm:prSet/>
      <dgm:spPr/>
      <dgm:t>
        <a:bodyPr/>
        <a:lstStyle/>
        <a:p>
          <a:endParaRPr lang="en-US" sz="2800"/>
        </a:p>
      </dgm:t>
    </dgm:pt>
    <dgm:pt modelId="{0251C905-A9D5-4721-A608-CC2F032035AE}">
      <dgm:prSet custT="1"/>
      <dgm:spPr/>
      <dgm:t>
        <a:bodyPr/>
        <a:lstStyle/>
        <a:p>
          <a:r>
            <a:rPr lang="en-GB" sz="2800" b="0" i="0" dirty="0">
              <a:latin typeface="+mn-lt"/>
              <a:ea typeface="SF Pro Display Light" pitchFamily="2" charset="0"/>
              <a:cs typeface="SF Pro Display Light" pitchFamily="2" charset="0"/>
            </a:rPr>
            <a:t>Strong pipeline supported by Paper Luxury packaging sales team.</a:t>
          </a:r>
          <a:endParaRPr lang="en-US" sz="2800" b="0" i="0" dirty="0">
            <a:latin typeface="+mn-lt"/>
            <a:ea typeface="SF Pro Display Light" pitchFamily="2" charset="0"/>
            <a:cs typeface="SF Pro Display Light" pitchFamily="2" charset="0"/>
          </a:endParaRPr>
        </a:p>
      </dgm:t>
    </dgm:pt>
    <dgm:pt modelId="{4B28682A-AA77-42C8-9D70-C1B4A9C25997}" type="parTrans" cxnId="{55A89A8A-5102-4EA1-AC65-3EFD5E30E674}">
      <dgm:prSet/>
      <dgm:spPr/>
      <dgm:t>
        <a:bodyPr/>
        <a:lstStyle/>
        <a:p>
          <a:endParaRPr lang="en-US" sz="2800"/>
        </a:p>
      </dgm:t>
    </dgm:pt>
    <dgm:pt modelId="{8F1DD05B-921A-4E0F-8A57-D662C71E2A04}" type="sibTrans" cxnId="{55A89A8A-5102-4EA1-AC65-3EFD5E30E674}">
      <dgm:prSet/>
      <dgm:spPr/>
      <dgm:t>
        <a:bodyPr/>
        <a:lstStyle/>
        <a:p>
          <a:endParaRPr lang="en-US" sz="2800"/>
        </a:p>
      </dgm:t>
    </dgm:pt>
    <dgm:pt modelId="{E929F05E-A5C2-406F-A62C-C36C6A1606E4}">
      <dgm:prSet custT="1"/>
      <dgm:spPr/>
      <dgm:t>
        <a:bodyPr/>
        <a:lstStyle/>
        <a:p>
          <a:r>
            <a:rPr lang="en-GB" sz="2800" b="0" i="0" dirty="0">
              <a:latin typeface="+mn-lt"/>
              <a:ea typeface="SF Pro Display Light" pitchFamily="2" charset="0"/>
              <a:cs typeface="SF Pro Display Light" pitchFamily="2" charset="0"/>
            </a:rPr>
            <a:t>Investments planned to support increased capacity and capability </a:t>
          </a:r>
          <a:br>
            <a:rPr lang="en-GB" sz="2800" b="0" i="0" dirty="0">
              <a:latin typeface="+mn-lt"/>
              <a:ea typeface="SF Pro Display Light" pitchFamily="2" charset="0"/>
              <a:cs typeface="SF Pro Display Light" pitchFamily="2" charset="0"/>
            </a:rPr>
          </a:br>
          <a:endParaRPr lang="en-US" sz="2800" b="0" i="0" dirty="0">
            <a:latin typeface="+mn-lt"/>
            <a:ea typeface="SF Pro Display Light" pitchFamily="2" charset="0"/>
            <a:cs typeface="SF Pro Display Light" pitchFamily="2" charset="0"/>
          </a:endParaRPr>
        </a:p>
      </dgm:t>
    </dgm:pt>
    <dgm:pt modelId="{7B871214-0E48-47BD-A211-F72A372C3992}" type="parTrans" cxnId="{E47CD1D2-CE76-497D-9037-7C08618AB11C}">
      <dgm:prSet/>
      <dgm:spPr/>
      <dgm:t>
        <a:bodyPr/>
        <a:lstStyle/>
        <a:p>
          <a:endParaRPr lang="en-US" sz="2800"/>
        </a:p>
      </dgm:t>
    </dgm:pt>
    <dgm:pt modelId="{C785431B-B494-414E-8CFE-528F4BA9327B}" type="sibTrans" cxnId="{E47CD1D2-CE76-497D-9037-7C08618AB11C}">
      <dgm:prSet/>
      <dgm:spPr/>
      <dgm:t>
        <a:bodyPr/>
        <a:lstStyle/>
        <a:p>
          <a:endParaRPr lang="en-US" sz="2800"/>
        </a:p>
      </dgm:t>
    </dgm:pt>
    <dgm:pt modelId="{DE71C851-30B3-4740-ACF7-641125AD1E14}" type="pres">
      <dgm:prSet presAssocID="{4605704E-9B41-4A80-8E0D-D3F3E103BA54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0EFC5C0B-7BEB-6C46-A375-17DF82248EBE}" type="pres">
      <dgm:prSet presAssocID="{A0B1F5F0-99AA-4476-8C9F-058F6BD48765}" presName="thickLine" presStyleLbl="alignNode1" presStyleIdx="0" presStyleCnt="5"/>
      <dgm:spPr/>
    </dgm:pt>
    <dgm:pt modelId="{533A35B9-7E7A-C847-93BD-6E355BFCB765}" type="pres">
      <dgm:prSet presAssocID="{A0B1F5F0-99AA-4476-8C9F-058F6BD48765}" presName="horz1" presStyleCnt="0"/>
      <dgm:spPr/>
    </dgm:pt>
    <dgm:pt modelId="{767907DD-FAC4-114F-AE03-8965BF8D562F}" type="pres">
      <dgm:prSet presAssocID="{A0B1F5F0-99AA-4476-8C9F-058F6BD48765}" presName="tx1" presStyleLbl="revTx" presStyleIdx="0" presStyleCnt="5"/>
      <dgm:spPr/>
      <dgm:t>
        <a:bodyPr/>
        <a:lstStyle/>
        <a:p>
          <a:endParaRPr lang="en-GB"/>
        </a:p>
      </dgm:t>
    </dgm:pt>
    <dgm:pt modelId="{CFC62EC8-F868-9941-AE20-CF29A39EC226}" type="pres">
      <dgm:prSet presAssocID="{A0B1F5F0-99AA-4476-8C9F-058F6BD48765}" presName="vert1" presStyleCnt="0"/>
      <dgm:spPr/>
    </dgm:pt>
    <dgm:pt modelId="{567525D1-1DAC-4F4D-B850-C09541D63BE2}" type="pres">
      <dgm:prSet presAssocID="{F816E5A5-6962-459D-869A-E31E774E4346}" presName="thickLine" presStyleLbl="alignNode1" presStyleIdx="1" presStyleCnt="5"/>
      <dgm:spPr/>
    </dgm:pt>
    <dgm:pt modelId="{B124F796-7B80-B24D-B3BD-F1F124F4E297}" type="pres">
      <dgm:prSet presAssocID="{F816E5A5-6962-459D-869A-E31E774E4346}" presName="horz1" presStyleCnt="0"/>
      <dgm:spPr/>
    </dgm:pt>
    <dgm:pt modelId="{5C3C741E-F4CF-004C-90F6-48D1B483B648}" type="pres">
      <dgm:prSet presAssocID="{F816E5A5-6962-459D-869A-E31E774E4346}" presName="tx1" presStyleLbl="revTx" presStyleIdx="1" presStyleCnt="5"/>
      <dgm:spPr/>
      <dgm:t>
        <a:bodyPr/>
        <a:lstStyle/>
        <a:p>
          <a:endParaRPr lang="en-GB"/>
        </a:p>
      </dgm:t>
    </dgm:pt>
    <dgm:pt modelId="{3971019C-F36C-4147-959F-B6151CAFC577}" type="pres">
      <dgm:prSet presAssocID="{F816E5A5-6962-459D-869A-E31E774E4346}" presName="vert1" presStyleCnt="0"/>
      <dgm:spPr/>
    </dgm:pt>
    <dgm:pt modelId="{C4881602-F6B9-AE43-AB97-A4875B7664E3}" type="pres">
      <dgm:prSet presAssocID="{3038D034-17B4-4967-93A1-B0F62998C7BA}" presName="thickLine" presStyleLbl="alignNode1" presStyleIdx="2" presStyleCnt="5"/>
      <dgm:spPr/>
    </dgm:pt>
    <dgm:pt modelId="{ECDB7B03-B434-A242-98B3-E7086AEA81F6}" type="pres">
      <dgm:prSet presAssocID="{3038D034-17B4-4967-93A1-B0F62998C7BA}" presName="horz1" presStyleCnt="0"/>
      <dgm:spPr/>
    </dgm:pt>
    <dgm:pt modelId="{724EC3A7-254C-F94E-9D2F-59AF1F010500}" type="pres">
      <dgm:prSet presAssocID="{3038D034-17B4-4967-93A1-B0F62998C7BA}" presName="tx1" presStyleLbl="revTx" presStyleIdx="2" presStyleCnt="5"/>
      <dgm:spPr/>
      <dgm:t>
        <a:bodyPr/>
        <a:lstStyle/>
        <a:p>
          <a:endParaRPr lang="en-GB"/>
        </a:p>
      </dgm:t>
    </dgm:pt>
    <dgm:pt modelId="{B6687909-3E92-1C42-818A-680E6EA483A0}" type="pres">
      <dgm:prSet presAssocID="{3038D034-17B4-4967-93A1-B0F62998C7BA}" presName="vert1" presStyleCnt="0"/>
      <dgm:spPr/>
    </dgm:pt>
    <dgm:pt modelId="{613B4551-6551-2844-AF7C-FDCFC050C60A}" type="pres">
      <dgm:prSet presAssocID="{0251C905-A9D5-4721-A608-CC2F032035AE}" presName="thickLine" presStyleLbl="alignNode1" presStyleIdx="3" presStyleCnt="5"/>
      <dgm:spPr/>
    </dgm:pt>
    <dgm:pt modelId="{F4BF0BB5-20DD-3F4C-9855-24F8D80ECB47}" type="pres">
      <dgm:prSet presAssocID="{0251C905-A9D5-4721-A608-CC2F032035AE}" presName="horz1" presStyleCnt="0"/>
      <dgm:spPr/>
    </dgm:pt>
    <dgm:pt modelId="{BC1A2AC2-08A5-0E4D-A598-29B52E3666DE}" type="pres">
      <dgm:prSet presAssocID="{0251C905-A9D5-4721-A608-CC2F032035AE}" presName="tx1" presStyleLbl="revTx" presStyleIdx="3" presStyleCnt="5"/>
      <dgm:spPr/>
      <dgm:t>
        <a:bodyPr/>
        <a:lstStyle/>
        <a:p>
          <a:endParaRPr lang="en-GB"/>
        </a:p>
      </dgm:t>
    </dgm:pt>
    <dgm:pt modelId="{57260916-A22E-2446-80B1-331246B07C5E}" type="pres">
      <dgm:prSet presAssocID="{0251C905-A9D5-4721-A608-CC2F032035AE}" presName="vert1" presStyleCnt="0"/>
      <dgm:spPr/>
    </dgm:pt>
    <dgm:pt modelId="{014C604D-DB85-DD4C-905E-CFCF343AB3E6}" type="pres">
      <dgm:prSet presAssocID="{E929F05E-A5C2-406F-A62C-C36C6A1606E4}" presName="thickLine" presStyleLbl="alignNode1" presStyleIdx="4" presStyleCnt="5"/>
      <dgm:spPr/>
    </dgm:pt>
    <dgm:pt modelId="{25337150-6D6D-0447-8D9A-57DDDF813CB7}" type="pres">
      <dgm:prSet presAssocID="{E929F05E-A5C2-406F-A62C-C36C6A1606E4}" presName="horz1" presStyleCnt="0"/>
      <dgm:spPr/>
    </dgm:pt>
    <dgm:pt modelId="{614EB1C6-B9F0-4141-AB15-28BDECC0D8AE}" type="pres">
      <dgm:prSet presAssocID="{E929F05E-A5C2-406F-A62C-C36C6A1606E4}" presName="tx1" presStyleLbl="revTx" presStyleIdx="4" presStyleCnt="5"/>
      <dgm:spPr/>
      <dgm:t>
        <a:bodyPr/>
        <a:lstStyle/>
        <a:p>
          <a:endParaRPr lang="en-GB"/>
        </a:p>
      </dgm:t>
    </dgm:pt>
    <dgm:pt modelId="{8B6DCCCB-C543-8F49-908B-51B3A56036CE}" type="pres">
      <dgm:prSet presAssocID="{E929F05E-A5C2-406F-A62C-C36C6A1606E4}" presName="vert1" presStyleCnt="0"/>
      <dgm:spPr/>
    </dgm:pt>
  </dgm:ptLst>
  <dgm:cxnLst>
    <dgm:cxn modelId="{48181FF8-AB5C-BA40-B97C-04D8C9B651B8}" type="presOf" srcId="{3038D034-17B4-4967-93A1-B0F62998C7BA}" destId="{724EC3A7-254C-F94E-9D2F-59AF1F010500}" srcOrd="0" destOrd="0" presId="urn:microsoft.com/office/officeart/2008/layout/LinedList"/>
    <dgm:cxn modelId="{610AEFC0-FBF6-4D73-BBF5-EA28FEB990E0}" srcId="{4605704E-9B41-4A80-8E0D-D3F3E103BA54}" destId="{A0B1F5F0-99AA-4476-8C9F-058F6BD48765}" srcOrd="0" destOrd="0" parTransId="{5315D24C-4D9C-4A71-B00F-1E0BB8507016}" sibTransId="{6BFD408A-D801-4804-8291-48B374968357}"/>
    <dgm:cxn modelId="{E47CD1D2-CE76-497D-9037-7C08618AB11C}" srcId="{4605704E-9B41-4A80-8E0D-D3F3E103BA54}" destId="{E929F05E-A5C2-406F-A62C-C36C6A1606E4}" srcOrd="4" destOrd="0" parTransId="{7B871214-0E48-47BD-A211-F72A372C3992}" sibTransId="{C785431B-B494-414E-8CFE-528F4BA9327B}"/>
    <dgm:cxn modelId="{2981509F-2129-6E42-A647-6C17C8743857}" type="presOf" srcId="{4605704E-9B41-4A80-8E0D-D3F3E103BA54}" destId="{DE71C851-30B3-4740-ACF7-641125AD1E14}" srcOrd="0" destOrd="0" presId="urn:microsoft.com/office/officeart/2008/layout/LinedList"/>
    <dgm:cxn modelId="{FFD1FAAD-8901-DF4F-99A6-96BB54BF1DF3}" type="presOf" srcId="{F816E5A5-6962-459D-869A-E31E774E4346}" destId="{5C3C741E-F4CF-004C-90F6-48D1B483B648}" srcOrd="0" destOrd="0" presId="urn:microsoft.com/office/officeart/2008/layout/LinedList"/>
    <dgm:cxn modelId="{67E48DAB-E7AE-4283-9AE5-25D7700941B5}" srcId="{4605704E-9B41-4A80-8E0D-D3F3E103BA54}" destId="{3038D034-17B4-4967-93A1-B0F62998C7BA}" srcOrd="2" destOrd="0" parTransId="{60651916-3CEE-4746-AD77-71EB66D95C41}" sibTransId="{DD22543F-57BE-4C2C-9941-876EBB41DD8F}"/>
    <dgm:cxn modelId="{F61DA3B6-7C96-4F16-BC77-E76121148FDF}" srcId="{4605704E-9B41-4A80-8E0D-D3F3E103BA54}" destId="{F816E5A5-6962-459D-869A-E31E774E4346}" srcOrd="1" destOrd="0" parTransId="{F2FBFCFF-4EB0-4BEF-A870-F9A7F25798DC}" sibTransId="{0E3D7E42-73A3-4615-9E5F-F2D17AC33815}"/>
    <dgm:cxn modelId="{7568592E-313F-5E49-862D-D46DF2685AFF}" type="presOf" srcId="{A0B1F5F0-99AA-4476-8C9F-058F6BD48765}" destId="{767907DD-FAC4-114F-AE03-8965BF8D562F}" srcOrd="0" destOrd="0" presId="urn:microsoft.com/office/officeart/2008/layout/LinedList"/>
    <dgm:cxn modelId="{CBCCB558-1978-324E-898B-FA14B5C1B818}" type="presOf" srcId="{E929F05E-A5C2-406F-A62C-C36C6A1606E4}" destId="{614EB1C6-B9F0-4141-AB15-28BDECC0D8AE}" srcOrd="0" destOrd="0" presId="urn:microsoft.com/office/officeart/2008/layout/LinedList"/>
    <dgm:cxn modelId="{55A89A8A-5102-4EA1-AC65-3EFD5E30E674}" srcId="{4605704E-9B41-4A80-8E0D-D3F3E103BA54}" destId="{0251C905-A9D5-4721-A608-CC2F032035AE}" srcOrd="3" destOrd="0" parTransId="{4B28682A-AA77-42C8-9D70-C1B4A9C25997}" sibTransId="{8F1DD05B-921A-4E0F-8A57-D662C71E2A04}"/>
    <dgm:cxn modelId="{6C0C6AF9-B27D-994F-AD56-E4E8F3FE0CCE}" type="presOf" srcId="{0251C905-A9D5-4721-A608-CC2F032035AE}" destId="{BC1A2AC2-08A5-0E4D-A598-29B52E3666DE}" srcOrd="0" destOrd="0" presId="urn:microsoft.com/office/officeart/2008/layout/LinedList"/>
    <dgm:cxn modelId="{A9B7675A-B227-664B-825A-8D070856561E}" type="presParOf" srcId="{DE71C851-30B3-4740-ACF7-641125AD1E14}" destId="{0EFC5C0B-7BEB-6C46-A375-17DF82248EBE}" srcOrd="0" destOrd="0" presId="urn:microsoft.com/office/officeart/2008/layout/LinedList"/>
    <dgm:cxn modelId="{976EEB67-9484-1D47-9998-DAE118D65D60}" type="presParOf" srcId="{DE71C851-30B3-4740-ACF7-641125AD1E14}" destId="{533A35B9-7E7A-C847-93BD-6E355BFCB765}" srcOrd="1" destOrd="0" presId="urn:microsoft.com/office/officeart/2008/layout/LinedList"/>
    <dgm:cxn modelId="{863AA23A-6521-9C46-898E-0B1FAEC94416}" type="presParOf" srcId="{533A35B9-7E7A-C847-93BD-6E355BFCB765}" destId="{767907DD-FAC4-114F-AE03-8965BF8D562F}" srcOrd="0" destOrd="0" presId="urn:microsoft.com/office/officeart/2008/layout/LinedList"/>
    <dgm:cxn modelId="{1A20CD28-89FD-2244-ACA1-AD62A99122A2}" type="presParOf" srcId="{533A35B9-7E7A-C847-93BD-6E355BFCB765}" destId="{CFC62EC8-F868-9941-AE20-CF29A39EC226}" srcOrd="1" destOrd="0" presId="urn:microsoft.com/office/officeart/2008/layout/LinedList"/>
    <dgm:cxn modelId="{A35EE371-A7EF-6441-8EB9-D8AD73BEDC4B}" type="presParOf" srcId="{DE71C851-30B3-4740-ACF7-641125AD1E14}" destId="{567525D1-1DAC-4F4D-B850-C09541D63BE2}" srcOrd="2" destOrd="0" presId="urn:microsoft.com/office/officeart/2008/layout/LinedList"/>
    <dgm:cxn modelId="{B14B4CC6-018A-3C48-8EDA-A1569ECD4A05}" type="presParOf" srcId="{DE71C851-30B3-4740-ACF7-641125AD1E14}" destId="{B124F796-7B80-B24D-B3BD-F1F124F4E297}" srcOrd="3" destOrd="0" presId="urn:microsoft.com/office/officeart/2008/layout/LinedList"/>
    <dgm:cxn modelId="{8BFFB79F-5C92-0E42-8859-6F02B8842087}" type="presParOf" srcId="{B124F796-7B80-B24D-B3BD-F1F124F4E297}" destId="{5C3C741E-F4CF-004C-90F6-48D1B483B648}" srcOrd="0" destOrd="0" presId="urn:microsoft.com/office/officeart/2008/layout/LinedList"/>
    <dgm:cxn modelId="{9B68C24D-AB77-4E4F-99D0-3E0A67FCD470}" type="presParOf" srcId="{B124F796-7B80-B24D-B3BD-F1F124F4E297}" destId="{3971019C-F36C-4147-959F-B6151CAFC577}" srcOrd="1" destOrd="0" presId="urn:microsoft.com/office/officeart/2008/layout/LinedList"/>
    <dgm:cxn modelId="{124FD901-F3EB-8643-B221-430D0B90A07C}" type="presParOf" srcId="{DE71C851-30B3-4740-ACF7-641125AD1E14}" destId="{C4881602-F6B9-AE43-AB97-A4875B7664E3}" srcOrd="4" destOrd="0" presId="urn:microsoft.com/office/officeart/2008/layout/LinedList"/>
    <dgm:cxn modelId="{6A797017-C863-9640-8A01-CBA5F236BD0D}" type="presParOf" srcId="{DE71C851-30B3-4740-ACF7-641125AD1E14}" destId="{ECDB7B03-B434-A242-98B3-E7086AEA81F6}" srcOrd="5" destOrd="0" presId="urn:microsoft.com/office/officeart/2008/layout/LinedList"/>
    <dgm:cxn modelId="{C14A4271-D2B2-BD49-AD22-C06F3FFD7CA5}" type="presParOf" srcId="{ECDB7B03-B434-A242-98B3-E7086AEA81F6}" destId="{724EC3A7-254C-F94E-9D2F-59AF1F010500}" srcOrd="0" destOrd="0" presId="urn:microsoft.com/office/officeart/2008/layout/LinedList"/>
    <dgm:cxn modelId="{875224E3-8286-DF45-AC76-5527FFFCEEF1}" type="presParOf" srcId="{ECDB7B03-B434-A242-98B3-E7086AEA81F6}" destId="{B6687909-3E92-1C42-818A-680E6EA483A0}" srcOrd="1" destOrd="0" presId="urn:microsoft.com/office/officeart/2008/layout/LinedList"/>
    <dgm:cxn modelId="{C258EE44-80DD-BB47-9F65-35C1775F4EE2}" type="presParOf" srcId="{DE71C851-30B3-4740-ACF7-641125AD1E14}" destId="{613B4551-6551-2844-AF7C-FDCFC050C60A}" srcOrd="6" destOrd="0" presId="urn:microsoft.com/office/officeart/2008/layout/LinedList"/>
    <dgm:cxn modelId="{B1C6EDC5-1DB6-6747-898E-70D6E17FA832}" type="presParOf" srcId="{DE71C851-30B3-4740-ACF7-641125AD1E14}" destId="{F4BF0BB5-20DD-3F4C-9855-24F8D80ECB47}" srcOrd="7" destOrd="0" presId="urn:microsoft.com/office/officeart/2008/layout/LinedList"/>
    <dgm:cxn modelId="{B2E971C3-36EB-244E-84FD-301C1F0A69B2}" type="presParOf" srcId="{F4BF0BB5-20DD-3F4C-9855-24F8D80ECB47}" destId="{BC1A2AC2-08A5-0E4D-A598-29B52E3666DE}" srcOrd="0" destOrd="0" presId="urn:microsoft.com/office/officeart/2008/layout/LinedList"/>
    <dgm:cxn modelId="{D59004FF-5338-F640-BF84-4D912B0F212B}" type="presParOf" srcId="{F4BF0BB5-20DD-3F4C-9855-24F8D80ECB47}" destId="{57260916-A22E-2446-80B1-331246B07C5E}" srcOrd="1" destOrd="0" presId="urn:microsoft.com/office/officeart/2008/layout/LinedList"/>
    <dgm:cxn modelId="{55A1D704-9B82-1E43-9C6F-2913C2B796BE}" type="presParOf" srcId="{DE71C851-30B3-4740-ACF7-641125AD1E14}" destId="{014C604D-DB85-DD4C-905E-CFCF343AB3E6}" srcOrd="8" destOrd="0" presId="urn:microsoft.com/office/officeart/2008/layout/LinedList"/>
    <dgm:cxn modelId="{24891655-1D7B-DC46-8345-05A9B51DF12D}" type="presParOf" srcId="{DE71C851-30B3-4740-ACF7-641125AD1E14}" destId="{25337150-6D6D-0447-8D9A-57DDDF813CB7}" srcOrd="9" destOrd="0" presId="urn:microsoft.com/office/officeart/2008/layout/LinedList"/>
    <dgm:cxn modelId="{782D4E44-A0B5-4D4C-B4B3-011685B30AC7}" type="presParOf" srcId="{25337150-6D6D-0447-8D9A-57DDDF813CB7}" destId="{614EB1C6-B9F0-4141-AB15-28BDECC0D8AE}" srcOrd="0" destOrd="0" presId="urn:microsoft.com/office/officeart/2008/layout/LinedList"/>
    <dgm:cxn modelId="{A7F1629E-997A-394B-8EB7-0AD164B453BC}" type="presParOf" srcId="{25337150-6D6D-0447-8D9A-57DDDF813CB7}" destId="{8B6DCCCB-C543-8F49-908B-51B3A56036CE}" srcOrd="1" destOrd="0" presId="urn:microsoft.com/office/officeart/2008/layout/LinedList"/>
  </dgm:cxnLst>
  <dgm:bg>
    <a:solidFill>
      <a:schemeClr val="bg1">
        <a:alpha val="60519"/>
      </a:schemeClr>
    </a:solidFill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605704E-9B41-4A80-8E0D-D3F3E103BA5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0B1F5F0-99AA-4476-8C9F-058F6BD48765}">
      <dgm:prSet custT="1"/>
      <dgm:spPr/>
      <dgm:t>
        <a:bodyPr/>
        <a:lstStyle/>
        <a:p>
          <a:r>
            <a:rPr lang="en-GB" sz="2800" b="0" i="0" dirty="0">
              <a:latin typeface="+mn-lt"/>
              <a:ea typeface="SF Pro Display Light" pitchFamily="2" charset="0"/>
              <a:cs typeface="SF Pro Display Light" pitchFamily="2" charset="0"/>
            </a:rPr>
            <a:t>Group operates 3 vertically integrated businesses – previously a matrix</a:t>
          </a:r>
          <a:endParaRPr lang="en-US" sz="2800" b="0" i="0" dirty="0">
            <a:latin typeface="+mn-lt"/>
            <a:ea typeface="SF Pro Display Light" pitchFamily="2" charset="0"/>
            <a:cs typeface="SF Pro Display Light" pitchFamily="2" charset="0"/>
          </a:endParaRPr>
        </a:p>
      </dgm:t>
    </dgm:pt>
    <dgm:pt modelId="{5315D24C-4D9C-4A71-B00F-1E0BB8507016}" type="parTrans" cxnId="{610AEFC0-FBF6-4D73-BBF5-EA28FEB990E0}">
      <dgm:prSet/>
      <dgm:spPr/>
      <dgm:t>
        <a:bodyPr/>
        <a:lstStyle/>
        <a:p>
          <a:endParaRPr lang="en-US" sz="2800"/>
        </a:p>
      </dgm:t>
    </dgm:pt>
    <dgm:pt modelId="{6BFD408A-D801-4804-8291-48B374968357}" type="sibTrans" cxnId="{610AEFC0-FBF6-4D73-BBF5-EA28FEB990E0}">
      <dgm:prSet/>
      <dgm:spPr/>
      <dgm:t>
        <a:bodyPr/>
        <a:lstStyle/>
        <a:p>
          <a:endParaRPr lang="en-US" sz="2800"/>
        </a:p>
      </dgm:t>
    </dgm:pt>
    <dgm:pt modelId="{819A79A5-91C1-F74D-A982-1DC470156A93}">
      <dgm:prSet custT="1"/>
      <dgm:spPr/>
      <dgm:t>
        <a:bodyPr/>
        <a:lstStyle/>
        <a:p>
          <a:r>
            <a:rPr lang="en-GB" sz="2800" b="0" i="0" dirty="0">
              <a:latin typeface="+mn-lt"/>
              <a:ea typeface="SF Pro Display Light" pitchFamily="2" charset="0"/>
              <a:cs typeface="SF Pro Display Light" pitchFamily="2" charset="0"/>
            </a:rPr>
            <a:t>Demand returning to pre-pandemic levels across the group. Q1 is 50% up on prior year</a:t>
          </a:r>
        </a:p>
      </dgm:t>
    </dgm:pt>
    <dgm:pt modelId="{DC1B2C0D-3BFB-DA4C-8E22-520B8B76E7F8}" type="parTrans" cxnId="{62598BEB-369A-8742-8546-C3008139F8DA}">
      <dgm:prSet/>
      <dgm:spPr/>
      <dgm:t>
        <a:bodyPr/>
        <a:lstStyle/>
        <a:p>
          <a:endParaRPr lang="en-GB" sz="2800"/>
        </a:p>
      </dgm:t>
    </dgm:pt>
    <dgm:pt modelId="{16744C45-0331-EE47-AD74-C89C4E18DF48}" type="sibTrans" cxnId="{62598BEB-369A-8742-8546-C3008139F8DA}">
      <dgm:prSet/>
      <dgm:spPr/>
      <dgm:t>
        <a:bodyPr/>
        <a:lstStyle/>
        <a:p>
          <a:endParaRPr lang="en-GB" sz="2800"/>
        </a:p>
      </dgm:t>
    </dgm:pt>
    <dgm:pt modelId="{B12C2A7A-81D5-FD4E-804D-61D3C18DB0D0}">
      <dgm:prSet custT="1"/>
      <dgm:spPr/>
      <dgm:t>
        <a:bodyPr/>
        <a:lstStyle/>
        <a:p>
          <a:r>
            <a:rPr lang="en-GB" sz="2800" b="0" i="0" dirty="0">
              <a:latin typeface="+mn-lt"/>
              <a:ea typeface="SF Pro Display Light" pitchFamily="2" charset="0"/>
              <a:cs typeface="SF Pro Display Light" pitchFamily="2" charset="0"/>
            </a:rPr>
            <a:t>All investments restarted to support additional capacity and capability</a:t>
          </a:r>
        </a:p>
      </dgm:t>
    </dgm:pt>
    <dgm:pt modelId="{00A71D3D-17F7-3544-8364-FCB50A40BC91}" type="parTrans" cxnId="{EF1F3767-5D07-3A42-AE7E-BBF2F40416B6}">
      <dgm:prSet/>
      <dgm:spPr/>
      <dgm:t>
        <a:bodyPr/>
        <a:lstStyle/>
        <a:p>
          <a:endParaRPr lang="en-GB" sz="2800"/>
        </a:p>
      </dgm:t>
    </dgm:pt>
    <dgm:pt modelId="{E12E4E69-B28D-7E4F-9762-939776ECEA60}" type="sibTrans" cxnId="{EF1F3767-5D07-3A42-AE7E-BBF2F40416B6}">
      <dgm:prSet/>
      <dgm:spPr/>
      <dgm:t>
        <a:bodyPr/>
        <a:lstStyle/>
        <a:p>
          <a:endParaRPr lang="en-GB" sz="2800"/>
        </a:p>
      </dgm:t>
    </dgm:pt>
    <dgm:pt modelId="{800EE4D6-3E4D-1D4A-98B8-C1D5F7B6B699}">
      <dgm:prSet custT="1"/>
      <dgm:spPr/>
      <dgm:t>
        <a:bodyPr/>
        <a:lstStyle/>
        <a:p>
          <a:r>
            <a:rPr lang="en-GB" sz="2800" b="0" i="0" dirty="0">
              <a:latin typeface="+mn-lt"/>
              <a:ea typeface="SF Pro Display Light" pitchFamily="2" charset="0"/>
              <a:cs typeface="SF Pro Display Light" pitchFamily="2" charset="0"/>
            </a:rPr>
            <a:t>Paper’s costs benefiting from prior year restructure</a:t>
          </a:r>
        </a:p>
      </dgm:t>
    </dgm:pt>
    <dgm:pt modelId="{B3944276-6B4D-184C-BFE5-60F944810B14}" type="parTrans" cxnId="{542C8940-31DC-154D-B549-A8939F2880E6}">
      <dgm:prSet/>
      <dgm:spPr/>
      <dgm:t>
        <a:bodyPr/>
        <a:lstStyle/>
        <a:p>
          <a:endParaRPr lang="en-GB" sz="2800"/>
        </a:p>
      </dgm:t>
    </dgm:pt>
    <dgm:pt modelId="{82F6BD8E-6B05-B14B-975A-3A80B71FC3AB}" type="sibTrans" cxnId="{542C8940-31DC-154D-B549-A8939F2880E6}">
      <dgm:prSet/>
      <dgm:spPr/>
      <dgm:t>
        <a:bodyPr/>
        <a:lstStyle/>
        <a:p>
          <a:endParaRPr lang="en-GB" sz="2800"/>
        </a:p>
      </dgm:t>
    </dgm:pt>
    <dgm:pt modelId="{50C90852-FA7E-8A46-98BC-C4D1CC6D2911}">
      <dgm:prSet custT="1"/>
      <dgm:spPr/>
      <dgm:t>
        <a:bodyPr/>
        <a:lstStyle/>
        <a:p>
          <a:r>
            <a:rPr lang="en-GB" sz="2800" b="0" i="0" dirty="0">
              <a:latin typeface="+mn-lt"/>
              <a:ea typeface="SF Pro Display Light" pitchFamily="2" charset="0"/>
              <a:cs typeface="SF Pro Display Light" pitchFamily="2" charset="0"/>
            </a:rPr>
            <a:t>Confident on the outlook</a:t>
          </a:r>
        </a:p>
      </dgm:t>
    </dgm:pt>
    <dgm:pt modelId="{ACB9359B-B48E-614A-BE94-7136771AE9DE}" type="parTrans" cxnId="{9AF1B6FA-E5D2-FE45-B7D2-9E98F0439AB8}">
      <dgm:prSet/>
      <dgm:spPr/>
      <dgm:t>
        <a:bodyPr/>
        <a:lstStyle/>
        <a:p>
          <a:endParaRPr lang="en-GB" sz="2800"/>
        </a:p>
      </dgm:t>
    </dgm:pt>
    <dgm:pt modelId="{B81B3AEE-6719-844E-8189-90143EFDD4B2}" type="sibTrans" cxnId="{9AF1B6FA-E5D2-FE45-B7D2-9E98F0439AB8}">
      <dgm:prSet/>
      <dgm:spPr/>
      <dgm:t>
        <a:bodyPr/>
        <a:lstStyle/>
        <a:p>
          <a:endParaRPr lang="en-GB" sz="2800"/>
        </a:p>
      </dgm:t>
    </dgm:pt>
    <dgm:pt modelId="{BF837BFB-B5FF-8440-88A8-8CBE8C7FB116}">
      <dgm:prSet custT="1"/>
      <dgm:spPr/>
      <dgm:t>
        <a:bodyPr/>
        <a:lstStyle/>
        <a:p>
          <a:r>
            <a:rPr lang="en-GB" sz="2800" b="0" i="0" dirty="0" err="1">
              <a:latin typeface="+mn-lt"/>
              <a:ea typeface="SF Pro Display Light" pitchFamily="2" charset="0"/>
              <a:cs typeface="SF Pro Display Light" pitchFamily="2" charset="0"/>
            </a:rPr>
            <a:t>TFP</a:t>
          </a:r>
          <a:r>
            <a:rPr lang="en-GB" sz="2800" b="0" i="0" dirty="0">
              <a:latin typeface="+mn-lt"/>
              <a:ea typeface="SF Pro Display Light" pitchFamily="2" charset="0"/>
              <a:cs typeface="SF Pro Display Light" pitchFamily="2" charset="0"/>
            </a:rPr>
            <a:t> will leverage new acquisition &amp; additional capacity</a:t>
          </a:r>
        </a:p>
      </dgm:t>
    </dgm:pt>
    <dgm:pt modelId="{DD3ECB27-1852-634F-ADB9-AC23BD8AE79A}" type="parTrans" cxnId="{183BF44C-5F04-054C-89D6-6DBEFFD0A3F4}">
      <dgm:prSet/>
      <dgm:spPr/>
      <dgm:t>
        <a:bodyPr/>
        <a:lstStyle/>
        <a:p>
          <a:endParaRPr lang="en-GB" sz="2800"/>
        </a:p>
      </dgm:t>
    </dgm:pt>
    <dgm:pt modelId="{5E8D40B4-E3DA-134E-B050-DA046ADEF41F}" type="sibTrans" cxnId="{183BF44C-5F04-054C-89D6-6DBEFFD0A3F4}">
      <dgm:prSet/>
      <dgm:spPr/>
      <dgm:t>
        <a:bodyPr/>
        <a:lstStyle/>
        <a:p>
          <a:endParaRPr lang="en-GB" sz="2800"/>
        </a:p>
      </dgm:t>
    </dgm:pt>
    <dgm:pt modelId="{DE71C851-30B3-4740-ACF7-641125AD1E14}" type="pres">
      <dgm:prSet presAssocID="{4605704E-9B41-4A80-8E0D-D3F3E103BA54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0EFC5C0B-7BEB-6C46-A375-17DF82248EBE}" type="pres">
      <dgm:prSet presAssocID="{A0B1F5F0-99AA-4476-8C9F-058F6BD48765}" presName="thickLine" presStyleLbl="alignNode1" presStyleIdx="0" presStyleCnt="6"/>
      <dgm:spPr/>
    </dgm:pt>
    <dgm:pt modelId="{533A35B9-7E7A-C847-93BD-6E355BFCB765}" type="pres">
      <dgm:prSet presAssocID="{A0B1F5F0-99AA-4476-8C9F-058F6BD48765}" presName="horz1" presStyleCnt="0"/>
      <dgm:spPr/>
    </dgm:pt>
    <dgm:pt modelId="{767907DD-FAC4-114F-AE03-8965BF8D562F}" type="pres">
      <dgm:prSet presAssocID="{A0B1F5F0-99AA-4476-8C9F-058F6BD48765}" presName="tx1" presStyleLbl="revTx" presStyleIdx="0" presStyleCnt="6" custScaleX="500000"/>
      <dgm:spPr/>
      <dgm:t>
        <a:bodyPr/>
        <a:lstStyle/>
        <a:p>
          <a:endParaRPr lang="en-GB"/>
        </a:p>
      </dgm:t>
    </dgm:pt>
    <dgm:pt modelId="{CFC62EC8-F868-9941-AE20-CF29A39EC226}" type="pres">
      <dgm:prSet presAssocID="{A0B1F5F0-99AA-4476-8C9F-058F6BD48765}" presName="vert1" presStyleCnt="0"/>
      <dgm:spPr/>
    </dgm:pt>
    <dgm:pt modelId="{AD51D085-2EF0-5447-A315-00F064BE83B6}" type="pres">
      <dgm:prSet presAssocID="{819A79A5-91C1-F74D-A982-1DC470156A93}" presName="thickLine" presStyleLbl="alignNode1" presStyleIdx="1" presStyleCnt="6"/>
      <dgm:spPr/>
    </dgm:pt>
    <dgm:pt modelId="{44EB76C3-6598-004C-81E3-30B6BEADEBB9}" type="pres">
      <dgm:prSet presAssocID="{819A79A5-91C1-F74D-A982-1DC470156A93}" presName="horz1" presStyleCnt="0"/>
      <dgm:spPr/>
    </dgm:pt>
    <dgm:pt modelId="{A34B20C1-BF3E-FF44-AED6-5588BA0104DE}" type="pres">
      <dgm:prSet presAssocID="{819A79A5-91C1-F74D-A982-1DC470156A93}" presName="tx1" presStyleLbl="revTx" presStyleIdx="1" presStyleCnt="6" custScaleX="500000"/>
      <dgm:spPr/>
      <dgm:t>
        <a:bodyPr/>
        <a:lstStyle/>
        <a:p>
          <a:endParaRPr lang="en-GB"/>
        </a:p>
      </dgm:t>
    </dgm:pt>
    <dgm:pt modelId="{77D214FB-BC24-6546-8C1D-DC5F56230F61}" type="pres">
      <dgm:prSet presAssocID="{819A79A5-91C1-F74D-A982-1DC470156A93}" presName="vert1" presStyleCnt="0"/>
      <dgm:spPr/>
    </dgm:pt>
    <dgm:pt modelId="{149D2B8E-B37B-F040-AF04-2B260AA6B798}" type="pres">
      <dgm:prSet presAssocID="{B12C2A7A-81D5-FD4E-804D-61D3C18DB0D0}" presName="thickLine" presStyleLbl="alignNode1" presStyleIdx="2" presStyleCnt="6"/>
      <dgm:spPr/>
    </dgm:pt>
    <dgm:pt modelId="{34BB996E-028B-5948-89B9-6505E3D68B51}" type="pres">
      <dgm:prSet presAssocID="{B12C2A7A-81D5-FD4E-804D-61D3C18DB0D0}" presName="horz1" presStyleCnt="0"/>
      <dgm:spPr/>
    </dgm:pt>
    <dgm:pt modelId="{F1601D8B-EC82-2346-BFDF-D7069027A0DB}" type="pres">
      <dgm:prSet presAssocID="{B12C2A7A-81D5-FD4E-804D-61D3C18DB0D0}" presName="tx1" presStyleLbl="revTx" presStyleIdx="2" presStyleCnt="6" custScaleX="500000"/>
      <dgm:spPr/>
      <dgm:t>
        <a:bodyPr/>
        <a:lstStyle/>
        <a:p>
          <a:endParaRPr lang="en-GB"/>
        </a:p>
      </dgm:t>
    </dgm:pt>
    <dgm:pt modelId="{C88BEC86-2A3B-8A46-A0C4-AAFEC9F7C394}" type="pres">
      <dgm:prSet presAssocID="{B12C2A7A-81D5-FD4E-804D-61D3C18DB0D0}" presName="vert1" presStyleCnt="0"/>
      <dgm:spPr/>
    </dgm:pt>
    <dgm:pt modelId="{C724B632-9942-4F48-8A66-07E239E3C095}" type="pres">
      <dgm:prSet presAssocID="{800EE4D6-3E4D-1D4A-98B8-C1D5F7B6B699}" presName="thickLine" presStyleLbl="alignNode1" presStyleIdx="3" presStyleCnt="6"/>
      <dgm:spPr/>
    </dgm:pt>
    <dgm:pt modelId="{CF7518B3-04F0-524F-A380-DC898F429A0E}" type="pres">
      <dgm:prSet presAssocID="{800EE4D6-3E4D-1D4A-98B8-C1D5F7B6B699}" presName="horz1" presStyleCnt="0"/>
      <dgm:spPr/>
    </dgm:pt>
    <dgm:pt modelId="{57C58218-F954-5849-8F14-25EB3CAA245D}" type="pres">
      <dgm:prSet presAssocID="{800EE4D6-3E4D-1D4A-98B8-C1D5F7B6B699}" presName="tx1" presStyleLbl="revTx" presStyleIdx="3" presStyleCnt="6" custScaleX="500000"/>
      <dgm:spPr/>
      <dgm:t>
        <a:bodyPr/>
        <a:lstStyle/>
        <a:p>
          <a:endParaRPr lang="en-GB"/>
        </a:p>
      </dgm:t>
    </dgm:pt>
    <dgm:pt modelId="{3849297B-81D6-E543-82BE-52458688423D}" type="pres">
      <dgm:prSet presAssocID="{800EE4D6-3E4D-1D4A-98B8-C1D5F7B6B699}" presName="vert1" presStyleCnt="0"/>
      <dgm:spPr/>
    </dgm:pt>
    <dgm:pt modelId="{F0CDBBEE-83A2-4C4B-861B-E38C9A28DF26}" type="pres">
      <dgm:prSet presAssocID="{BF837BFB-B5FF-8440-88A8-8CBE8C7FB116}" presName="thickLine" presStyleLbl="alignNode1" presStyleIdx="4" presStyleCnt="6"/>
      <dgm:spPr/>
    </dgm:pt>
    <dgm:pt modelId="{4FAA5FB7-8A52-DB43-A931-0C56E20CE59E}" type="pres">
      <dgm:prSet presAssocID="{BF837BFB-B5FF-8440-88A8-8CBE8C7FB116}" presName="horz1" presStyleCnt="0"/>
      <dgm:spPr/>
    </dgm:pt>
    <dgm:pt modelId="{1A76AFF3-7E67-4148-B561-B40BC9EF9B0E}" type="pres">
      <dgm:prSet presAssocID="{BF837BFB-B5FF-8440-88A8-8CBE8C7FB116}" presName="tx1" presStyleLbl="revTx" presStyleIdx="4" presStyleCnt="6"/>
      <dgm:spPr/>
      <dgm:t>
        <a:bodyPr/>
        <a:lstStyle/>
        <a:p>
          <a:endParaRPr lang="en-GB"/>
        </a:p>
      </dgm:t>
    </dgm:pt>
    <dgm:pt modelId="{6B799B51-73A8-A44B-BD2B-7FA23BD0948C}" type="pres">
      <dgm:prSet presAssocID="{BF837BFB-B5FF-8440-88A8-8CBE8C7FB116}" presName="vert1" presStyleCnt="0"/>
      <dgm:spPr/>
    </dgm:pt>
    <dgm:pt modelId="{C667C6E0-0B54-D64F-B156-B2EFCDEFD8BF}" type="pres">
      <dgm:prSet presAssocID="{50C90852-FA7E-8A46-98BC-C4D1CC6D2911}" presName="thickLine" presStyleLbl="alignNode1" presStyleIdx="5" presStyleCnt="6"/>
      <dgm:spPr/>
    </dgm:pt>
    <dgm:pt modelId="{B549CC3D-31AE-B64E-A7F4-A31DA4F36D00}" type="pres">
      <dgm:prSet presAssocID="{50C90852-FA7E-8A46-98BC-C4D1CC6D2911}" presName="horz1" presStyleCnt="0"/>
      <dgm:spPr/>
    </dgm:pt>
    <dgm:pt modelId="{D126C27B-E235-A545-8B83-96281159EAE9}" type="pres">
      <dgm:prSet presAssocID="{50C90852-FA7E-8A46-98BC-C4D1CC6D2911}" presName="tx1" presStyleLbl="revTx" presStyleIdx="5" presStyleCnt="6" custScaleX="2000000"/>
      <dgm:spPr/>
      <dgm:t>
        <a:bodyPr/>
        <a:lstStyle/>
        <a:p>
          <a:endParaRPr lang="en-GB"/>
        </a:p>
      </dgm:t>
    </dgm:pt>
    <dgm:pt modelId="{88F7F681-635B-AC47-B5C1-4CED6CB8563F}" type="pres">
      <dgm:prSet presAssocID="{50C90852-FA7E-8A46-98BC-C4D1CC6D2911}" presName="vert1" presStyleCnt="0"/>
      <dgm:spPr/>
    </dgm:pt>
  </dgm:ptLst>
  <dgm:cxnLst>
    <dgm:cxn modelId="{62598BEB-369A-8742-8546-C3008139F8DA}" srcId="{4605704E-9B41-4A80-8E0D-D3F3E103BA54}" destId="{819A79A5-91C1-F74D-A982-1DC470156A93}" srcOrd="1" destOrd="0" parTransId="{DC1B2C0D-3BFB-DA4C-8E22-520B8B76E7F8}" sibTransId="{16744C45-0331-EE47-AD74-C89C4E18DF48}"/>
    <dgm:cxn modelId="{6B3D86C3-39C1-6843-A935-21EF25677F09}" type="presOf" srcId="{B12C2A7A-81D5-FD4E-804D-61D3C18DB0D0}" destId="{F1601D8B-EC82-2346-BFDF-D7069027A0DB}" srcOrd="0" destOrd="0" presId="urn:microsoft.com/office/officeart/2008/layout/LinedList"/>
    <dgm:cxn modelId="{9AF1B6FA-E5D2-FE45-B7D2-9E98F0439AB8}" srcId="{4605704E-9B41-4A80-8E0D-D3F3E103BA54}" destId="{50C90852-FA7E-8A46-98BC-C4D1CC6D2911}" srcOrd="5" destOrd="0" parTransId="{ACB9359B-B48E-614A-BE94-7136771AE9DE}" sibTransId="{B81B3AEE-6719-844E-8189-90143EFDD4B2}"/>
    <dgm:cxn modelId="{610AEFC0-FBF6-4D73-BBF5-EA28FEB990E0}" srcId="{4605704E-9B41-4A80-8E0D-D3F3E103BA54}" destId="{A0B1F5F0-99AA-4476-8C9F-058F6BD48765}" srcOrd="0" destOrd="0" parTransId="{5315D24C-4D9C-4A71-B00F-1E0BB8507016}" sibTransId="{6BFD408A-D801-4804-8291-48B374968357}"/>
    <dgm:cxn modelId="{EF1F3767-5D07-3A42-AE7E-BBF2F40416B6}" srcId="{4605704E-9B41-4A80-8E0D-D3F3E103BA54}" destId="{B12C2A7A-81D5-FD4E-804D-61D3C18DB0D0}" srcOrd="2" destOrd="0" parTransId="{00A71D3D-17F7-3544-8364-FCB50A40BC91}" sibTransId="{E12E4E69-B28D-7E4F-9762-939776ECEA60}"/>
    <dgm:cxn modelId="{2981509F-2129-6E42-A647-6C17C8743857}" type="presOf" srcId="{4605704E-9B41-4A80-8E0D-D3F3E103BA54}" destId="{DE71C851-30B3-4740-ACF7-641125AD1E14}" srcOrd="0" destOrd="0" presId="urn:microsoft.com/office/officeart/2008/layout/LinedList"/>
    <dgm:cxn modelId="{183BF44C-5F04-054C-89D6-6DBEFFD0A3F4}" srcId="{4605704E-9B41-4A80-8E0D-D3F3E103BA54}" destId="{BF837BFB-B5FF-8440-88A8-8CBE8C7FB116}" srcOrd="4" destOrd="0" parTransId="{DD3ECB27-1852-634F-ADB9-AC23BD8AE79A}" sibTransId="{5E8D40B4-E3DA-134E-B050-DA046ADEF41F}"/>
    <dgm:cxn modelId="{F83E2E82-6AF1-B743-A7DF-D413047FED70}" type="presOf" srcId="{50C90852-FA7E-8A46-98BC-C4D1CC6D2911}" destId="{D126C27B-E235-A545-8B83-96281159EAE9}" srcOrd="0" destOrd="0" presId="urn:microsoft.com/office/officeart/2008/layout/LinedList"/>
    <dgm:cxn modelId="{542C8940-31DC-154D-B549-A8939F2880E6}" srcId="{4605704E-9B41-4A80-8E0D-D3F3E103BA54}" destId="{800EE4D6-3E4D-1D4A-98B8-C1D5F7B6B699}" srcOrd="3" destOrd="0" parTransId="{B3944276-6B4D-184C-BFE5-60F944810B14}" sibTransId="{82F6BD8E-6B05-B14B-975A-3A80B71FC3AB}"/>
    <dgm:cxn modelId="{453E0425-54BC-784A-A4FF-9B7DD5E268E3}" type="presOf" srcId="{A0B1F5F0-99AA-4476-8C9F-058F6BD48765}" destId="{767907DD-FAC4-114F-AE03-8965BF8D562F}" srcOrd="0" destOrd="0" presId="urn:microsoft.com/office/officeart/2008/layout/LinedList"/>
    <dgm:cxn modelId="{BEC48A08-FA04-414F-9253-CD90D7FE9AF6}" type="presOf" srcId="{800EE4D6-3E4D-1D4A-98B8-C1D5F7B6B699}" destId="{57C58218-F954-5849-8F14-25EB3CAA245D}" srcOrd="0" destOrd="0" presId="urn:microsoft.com/office/officeart/2008/layout/LinedList"/>
    <dgm:cxn modelId="{54F8BB80-F38C-5D48-9E1F-606DDB1801E3}" type="presOf" srcId="{BF837BFB-B5FF-8440-88A8-8CBE8C7FB116}" destId="{1A76AFF3-7E67-4148-B561-B40BC9EF9B0E}" srcOrd="0" destOrd="0" presId="urn:microsoft.com/office/officeart/2008/layout/LinedList"/>
    <dgm:cxn modelId="{DF6E04E0-3CD3-AD45-8A2A-6F070D26C55D}" type="presOf" srcId="{819A79A5-91C1-F74D-A982-1DC470156A93}" destId="{A34B20C1-BF3E-FF44-AED6-5588BA0104DE}" srcOrd="0" destOrd="0" presId="urn:microsoft.com/office/officeart/2008/layout/LinedList"/>
    <dgm:cxn modelId="{774C4BEE-97B4-114C-80E4-B4ABDE0B3E52}" type="presParOf" srcId="{DE71C851-30B3-4740-ACF7-641125AD1E14}" destId="{0EFC5C0B-7BEB-6C46-A375-17DF82248EBE}" srcOrd="0" destOrd="0" presId="urn:microsoft.com/office/officeart/2008/layout/LinedList"/>
    <dgm:cxn modelId="{6F9F867B-4D96-C142-9783-1962B79BA478}" type="presParOf" srcId="{DE71C851-30B3-4740-ACF7-641125AD1E14}" destId="{533A35B9-7E7A-C847-93BD-6E355BFCB765}" srcOrd="1" destOrd="0" presId="urn:microsoft.com/office/officeart/2008/layout/LinedList"/>
    <dgm:cxn modelId="{FFCE26F2-B4A9-D048-8220-90605E2BF33A}" type="presParOf" srcId="{533A35B9-7E7A-C847-93BD-6E355BFCB765}" destId="{767907DD-FAC4-114F-AE03-8965BF8D562F}" srcOrd="0" destOrd="0" presId="urn:microsoft.com/office/officeart/2008/layout/LinedList"/>
    <dgm:cxn modelId="{7A6B1FD2-BA32-6442-B87A-B9D58C0DFF4F}" type="presParOf" srcId="{533A35B9-7E7A-C847-93BD-6E355BFCB765}" destId="{CFC62EC8-F868-9941-AE20-CF29A39EC226}" srcOrd="1" destOrd="0" presId="urn:microsoft.com/office/officeart/2008/layout/LinedList"/>
    <dgm:cxn modelId="{4711FDDC-A956-CE48-9081-BC89FADB00FD}" type="presParOf" srcId="{DE71C851-30B3-4740-ACF7-641125AD1E14}" destId="{AD51D085-2EF0-5447-A315-00F064BE83B6}" srcOrd="2" destOrd="0" presId="urn:microsoft.com/office/officeart/2008/layout/LinedList"/>
    <dgm:cxn modelId="{55DADB46-B2F7-524D-8FD6-03ADAB96DF2E}" type="presParOf" srcId="{DE71C851-30B3-4740-ACF7-641125AD1E14}" destId="{44EB76C3-6598-004C-81E3-30B6BEADEBB9}" srcOrd="3" destOrd="0" presId="urn:microsoft.com/office/officeart/2008/layout/LinedList"/>
    <dgm:cxn modelId="{83DEDE38-851F-7A4D-924F-7648B93B4FA2}" type="presParOf" srcId="{44EB76C3-6598-004C-81E3-30B6BEADEBB9}" destId="{A34B20C1-BF3E-FF44-AED6-5588BA0104DE}" srcOrd="0" destOrd="0" presId="urn:microsoft.com/office/officeart/2008/layout/LinedList"/>
    <dgm:cxn modelId="{1B6916F6-D8D6-224E-A9D8-A2D8B1E6AB70}" type="presParOf" srcId="{44EB76C3-6598-004C-81E3-30B6BEADEBB9}" destId="{77D214FB-BC24-6546-8C1D-DC5F56230F61}" srcOrd="1" destOrd="0" presId="urn:microsoft.com/office/officeart/2008/layout/LinedList"/>
    <dgm:cxn modelId="{36368240-EBF1-E34A-8D92-96FD5CC2C671}" type="presParOf" srcId="{DE71C851-30B3-4740-ACF7-641125AD1E14}" destId="{149D2B8E-B37B-F040-AF04-2B260AA6B798}" srcOrd="4" destOrd="0" presId="urn:microsoft.com/office/officeart/2008/layout/LinedList"/>
    <dgm:cxn modelId="{F87F5E0D-EEB5-F344-A4AD-7E26E69DBC6F}" type="presParOf" srcId="{DE71C851-30B3-4740-ACF7-641125AD1E14}" destId="{34BB996E-028B-5948-89B9-6505E3D68B51}" srcOrd="5" destOrd="0" presId="urn:microsoft.com/office/officeart/2008/layout/LinedList"/>
    <dgm:cxn modelId="{9C7B4629-08C0-6142-82A3-E490D11EE8BB}" type="presParOf" srcId="{34BB996E-028B-5948-89B9-6505E3D68B51}" destId="{F1601D8B-EC82-2346-BFDF-D7069027A0DB}" srcOrd="0" destOrd="0" presId="urn:microsoft.com/office/officeart/2008/layout/LinedList"/>
    <dgm:cxn modelId="{674049CD-20B1-4241-A860-712D643BC3AE}" type="presParOf" srcId="{34BB996E-028B-5948-89B9-6505E3D68B51}" destId="{C88BEC86-2A3B-8A46-A0C4-AAFEC9F7C394}" srcOrd="1" destOrd="0" presId="urn:microsoft.com/office/officeart/2008/layout/LinedList"/>
    <dgm:cxn modelId="{42A978B6-006E-7E45-B49B-807E295EFEA7}" type="presParOf" srcId="{DE71C851-30B3-4740-ACF7-641125AD1E14}" destId="{C724B632-9942-4F48-8A66-07E239E3C095}" srcOrd="6" destOrd="0" presId="urn:microsoft.com/office/officeart/2008/layout/LinedList"/>
    <dgm:cxn modelId="{A0DD7682-17D5-F749-A704-7FF87602815E}" type="presParOf" srcId="{DE71C851-30B3-4740-ACF7-641125AD1E14}" destId="{CF7518B3-04F0-524F-A380-DC898F429A0E}" srcOrd="7" destOrd="0" presId="urn:microsoft.com/office/officeart/2008/layout/LinedList"/>
    <dgm:cxn modelId="{7741FB0F-99D3-524E-9C6C-DC2AF5D58141}" type="presParOf" srcId="{CF7518B3-04F0-524F-A380-DC898F429A0E}" destId="{57C58218-F954-5849-8F14-25EB3CAA245D}" srcOrd="0" destOrd="0" presId="urn:microsoft.com/office/officeart/2008/layout/LinedList"/>
    <dgm:cxn modelId="{119CEE2B-EB8D-4547-9F3A-2EEB9E5D250A}" type="presParOf" srcId="{CF7518B3-04F0-524F-A380-DC898F429A0E}" destId="{3849297B-81D6-E543-82BE-52458688423D}" srcOrd="1" destOrd="0" presId="urn:microsoft.com/office/officeart/2008/layout/LinedList"/>
    <dgm:cxn modelId="{89A7A696-E30C-A646-A537-2659904D0B62}" type="presParOf" srcId="{DE71C851-30B3-4740-ACF7-641125AD1E14}" destId="{F0CDBBEE-83A2-4C4B-861B-E38C9A28DF26}" srcOrd="8" destOrd="0" presId="urn:microsoft.com/office/officeart/2008/layout/LinedList"/>
    <dgm:cxn modelId="{7AB7E47E-E938-DA4D-BB97-B1D7C28ACBB4}" type="presParOf" srcId="{DE71C851-30B3-4740-ACF7-641125AD1E14}" destId="{4FAA5FB7-8A52-DB43-A931-0C56E20CE59E}" srcOrd="9" destOrd="0" presId="urn:microsoft.com/office/officeart/2008/layout/LinedList"/>
    <dgm:cxn modelId="{8E857A56-BF28-D044-B517-A47DCC8EF1D6}" type="presParOf" srcId="{4FAA5FB7-8A52-DB43-A931-0C56E20CE59E}" destId="{1A76AFF3-7E67-4148-B561-B40BC9EF9B0E}" srcOrd="0" destOrd="0" presId="urn:microsoft.com/office/officeart/2008/layout/LinedList"/>
    <dgm:cxn modelId="{CE8E5E63-6647-F049-B8F7-7B73E747F603}" type="presParOf" srcId="{4FAA5FB7-8A52-DB43-A931-0C56E20CE59E}" destId="{6B799B51-73A8-A44B-BD2B-7FA23BD0948C}" srcOrd="1" destOrd="0" presId="urn:microsoft.com/office/officeart/2008/layout/LinedList"/>
    <dgm:cxn modelId="{41E62843-BCF6-0F4B-9680-24C9B474AA4A}" type="presParOf" srcId="{DE71C851-30B3-4740-ACF7-641125AD1E14}" destId="{C667C6E0-0B54-D64F-B156-B2EFCDEFD8BF}" srcOrd="10" destOrd="0" presId="urn:microsoft.com/office/officeart/2008/layout/LinedList"/>
    <dgm:cxn modelId="{4D5D959C-F315-4F45-A5DE-255DAB0E3AA5}" type="presParOf" srcId="{DE71C851-30B3-4740-ACF7-641125AD1E14}" destId="{B549CC3D-31AE-B64E-A7F4-A31DA4F36D00}" srcOrd="11" destOrd="0" presId="urn:microsoft.com/office/officeart/2008/layout/LinedList"/>
    <dgm:cxn modelId="{CE52E847-839A-4145-A0E5-95FD3FB7011F}" type="presParOf" srcId="{B549CC3D-31AE-B64E-A7F4-A31DA4F36D00}" destId="{D126C27B-E235-A545-8B83-96281159EAE9}" srcOrd="0" destOrd="0" presId="urn:microsoft.com/office/officeart/2008/layout/LinedList"/>
    <dgm:cxn modelId="{412565DF-AAE5-F742-A10E-12D58852939A}" type="presParOf" srcId="{B549CC3D-31AE-B64E-A7F4-A31DA4F36D00}" destId="{88F7F681-635B-AC47-B5C1-4CED6CB8563F}" srcOrd="1" destOrd="0" presId="urn:microsoft.com/office/officeart/2008/layout/LinedList"/>
  </dgm:cxnLst>
  <dgm:bg>
    <a:solidFill>
      <a:schemeClr val="bg1">
        <a:alpha val="63000"/>
      </a:schemeClr>
    </a:solidFill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46400" cy="498395"/>
          </a:xfrm>
          <a:prstGeom prst="rect">
            <a:avLst/>
          </a:prstGeom>
        </p:spPr>
        <p:txBody>
          <a:bodyPr vert="horz" lIns="91141" tIns="45570" rIns="91141" bIns="4557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90" y="3"/>
            <a:ext cx="2946400" cy="498395"/>
          </a:xfrm>
          <a:prstGeom prst="rect">
            <a:avLst/>
          </a:prstGeom>
        </p:spPr>
        <p:txBody>
          <a:bodyPr vert="horz" lIns="91141" tIns="45570" rIns="91141" bIns="45570" rtlCol="0"/>
          <a:lstStyle>
            <a:lvl1pPr algn="r">
              <a:defRPr sz="1200"/>
            </a:lvl1pPr>
          </a:lstStyle>
          <a:p>
            <a:fld id="{E09FB4F9-57C0-4177-8228-802A1CEF21BE}" type="datetimeFigureOut">
              <a:rPr lang="en-GB" smtClean="0"/>
              <a:t>11/08/2021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246"/>
            <a:ext cx="2946400" cy="498395"/>
          </a:xfrm>
          <a:prstGeom prst="rect">
            <a:avLst/>
          </a:prstGeom>
        </p:spPr>
        <p:txBody>
          <a:bodyPr vert="horz" lIns="91141" tIns="45570" rIns="91141" bIns="4557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90" y="9428246"/>
            <a:ext cx="2946400" cy="498395"/>
          </a:xfrm>
          <a:prstGeom prst="rect">
            <a:avLst/>
          </a:prstGeom>
        </p:spPr>
        <p:txBody>
          <a:bodyPr vert="horz" lIns="91141" tIns="45570" rIns="91141" bIns="45570" rtlCol="0" anchor="b"/>
          <a:lstStyle>
            <a:lvl1pPr algn="r">
              <a:defRPr sz="1200"/>
            </a:lvl1pPr>
          </a:lstStyle>
          <a:p>
            <a:fld id="{2768A438-935C-417D-AB73-DA124665F1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14139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46400" cy="498395"/>
          </a:xfrm>
          <a:prstGeom prst="rect">
            <a:avLst/>
          </a:prstGeom>
        </p:spPr>
        <p:txBody>
          <a:bodyPr vert="horz" lIns="91141" tIns="45570" rIns="91141" bIns="4557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90" y="3"/>
            <a:ext cx="2946400" cy="498395"/>
          </a:xfrm>
          <a:prstGeom prst="rect">
            <a:avLst/>
          </a:prstGeom>
        </p:spPr>
        <p:txBody>
          <a:bodyPr vert="horz" lIns="91141" tIns="45570" rIns="91141" bIns="4557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0A08417-3E43-4DFC-9817-CBD0626D6735}" type="datetimeFigureOut">
              <a:rPr lang="en-GB"/>
              <a:pPr>
                <a:defRPr/>
              </a:pPr>
              <a:t>11/08/2021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41" tIns="45570" rIns="91141" bIns="4557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3" y="4776025"/>
            <a:ext cx="5438775" cy="3909387"/>
          </a:xfrm>
          <a:prstGeom prst="rect">
            <a:avLst/>
          </a:prstGeom>
        </p:spPr>
        <p:txBody>
          <a:bodyPr vert="horz" lIns="91141" tIns="45570" rIns="91141" bIns="4557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246"/>
            <a:ext cx="2946400" cy="498395"/>
          </a:xfrm>
          <a:prstGeom prst="rect">
            <a:avLst/>
          </a:prstGeom>
        </p:spPr>
        <p:txBody>
          <a:bodyPr vert="horz" lIns="91141" tIns="45570" rIns="91141" bIns="4557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90" y="9428246"/>
            <a:ext cx="2946400" cy="498395"/>
          </a:xfrm>
          <a:prstGeom prst="rect">
            <a:avLst/>
          </a:prstGeom>
        </p:spPr>
        <p:txBody>
          <a:bodyPr vert="horz" lIns="91141" tIns="45570" rIns="91141" bIns="4557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AD73D52-2B09-4B71-8054-497857FF12F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31609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D73D52-2B09-4B71-8054-497857FF12FE}" type="slidenum">
              <a:rPr lang="en-GB" smtClean="0"/>
              <a:pPr>
                <a:defRPr/>
              </a:pPr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438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Although Aerospace sales</a:t>
            </a:r>
            <a:r>
              <a:rPr lang="en-GB" baseline="0" dirty="0"/>
              <a:t> are currently impacted, it is noteworthy that development work continues with our customers. We are not seeing any let up in R&amp;D projects for defence end uses.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D73D52-2B09-4B71-8054-497857FF12FE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4589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F930A-CFCA-404C-B5D7-A204CE27AA96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180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D73D52-2B09-4B71-8054-497857FF12FE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6109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D73D52-2B09-4B71-8054-497857FF12FE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5756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FDED4-90D4-4676-9DD2-FFD7CB90149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DCDF7-9610-45F2-90FC-42952C6CE91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77260-737E-40C0-AE5A-423EA03B613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1951A-2065-451E-8329-8F278144A79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781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/>
            </a:lvl1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dirty="0">
                <a:latin typeface="Georgia" pitchFamily="18" charset="0"/>
                <a:ea typeface="ヒラギノ角ゴ Pro W3"/>
                <a:cs typeface="ヒラギノ角ゴ Pro W3"/>
              </a:rPr>
              <a:t/>
            </a:r>
            <a:br>
              <a:rPr lang="en-US" altLang="en-US" sz="3200" dirty="0">
                <a:latin typeface="Georgia" pitchFamily="18" charset="0"/>
                <a:ea typeface="ヒラギノ角ゴ Pro W3"/>
                <a:cs typeface="ヒラギノ角ゴ Pro W3"/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314700" y="1825625"/>
            <a:ext cx="569595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838200" y="1825625"/>
            <a:ext cx="2476500" cy="213677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9010650" y="1825625"/>
            <a:ext cx="2343150" cy="435133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838200" y="3962401"/>
            <a:ext cx="2476500" cy="2214562"/>
          </a:xfrm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816C8-0D70-4BB6-B0BC-E6AF7BD2C25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7FCCD-62B2-488D-8DB4-C9AE240B952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1DAD3-2DDD-4100-8FF1-96B0B9B64B7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30A52-61D8-4558-827F-9FA2BD78CCA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2EED3-B1AE-4D70-A0E2-F7F47542EE4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B160C-5203-4A2B-9492-87F56BEEB3E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A3AFB-53D0-4A2B-A8C9-77F8004EA27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44546A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19DCC559-B4D2-4392-8F77-9D088580F01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77" r:id="rId12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image" Target="../media/image20.png"/><Relationship Id="rId7" Type="http://schemas.openxmlformats.org/officeDocument/2006/relationships/diagramData" Target="../diagrams/data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diagramDrawing" Target="../diagrams/drawing5.xml"/><Relationship Id="rId5" Type="http://schemas.openxmlformats.org/officeDocument/2006/relationships/image" Target="../media/image9.png"/><Relationship Id="rId10" Type="http://schemas.openxmlformats.org/officeDocument/2006/relationships/diagramColors" Target="../diagrams/colors5.xml"/><Relationship Id="rId4" Type="http://schemas.openxmlformats.org/officeDocument/2006/relationships/image" Target="../media/image24.png"/><Relationship Id="rId9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8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9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0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1.png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1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22.jpe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1.png"/><Relationship Id="rId9" Type="http://schemas.microsoft.com/office/2007/relationships/diagramDrawing" Target="../diagrams/drawin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4AA62B9-D312-F04C-873C-E8887C75076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967253" y="6071804"/>
            <a:ext cx="3038824" cy="6172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202EDCD-B9EE-7B45-874A-76072AC99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2824"/>
            <a:ext cx="3820155" cy="9551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799AD67-CD00-2C44-A00E-50D34214E2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225" y="5769429"/>
            <a:ext cx="2674756" cy="11140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"/>
          <a:stretch/>
        </p:blipFill>
        <p:spPr>
          <a:xfrm>
            <a:off x="-16330" y="0"/>
            <a:ext cx="12208311" cy="564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66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854" y="59288"/>
            <a:ext cx="11029335" cy="1112544"/>
          </a:xfrm>
        </p:spPr>
        <p:txBody>
          <a:bodyPr/>
          <a:lstStyle/>
          <a:p>
            <a:r>
              <a:rPr lang="en-GB" sz="3200" dirty="0">
                <a:latin typeface="Georgia" panose="02040502050405020303" pitchFamily="18" charset="0"/>
              </a:rPr>
              <a:t>              </a:t>
            </a:r>
            <a:r>
              <a:rPr lang="en-GB" sz="3200" dirty="0">
                <a:latin typeface="+mn-lt"/>
              </a:rPr>
              <a:t>Environmental, Social &amp; Governance</a:t>
            </a:r>
            <a:r>
              <a:rPr lang="en-GB" sz="800" dirty="0">
                <a:latin typeface="Georgia" panose="02040502050405020303" pitchFamily="18" charset="0"/>
              </a:rPr>
              <a:t/>
            </a:r>
            <a:br>
              <a:rPr lang="en-GB" sz="800" dirty="0">
                <a:latin typeface="Georgia" panose="02040502050405020303" pitchFamily="18" charset="0"/>
              </a:rPr>
            </a:br>
            <a:r>
              <a:rPr lang="en-GB" sz="800" dirty="0">
                <a:latin typeface="Georgia" panose="02040502050405020303" pitchFamily="18" charset="0"/>
              </a:rPr>
              <a:t>		</a:t>
            </a:r>
            <a:endParaRPr lang="en-GB" sz="3200" dirty="0">
              <a:latin typeface="+mn-lt"/>
            </a:endParaRPr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2006568" y="929165"/>
            <a:ext cx="73787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8556356" y="6303225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44546A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9385268" y="6348049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44546A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>
                    <a:tint val="75000"/>
                  </a:schemeClr>
                </a:solidFill>
                <a:latin typeface="+mn-lt"/>
              </a:rPr>
              <a:t>10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618" y="0"/>
            <a:ext cx="2787382" cy="664726"/>
          </a:xfrm>
          <a:prstGeom prst="rect">
            <a:avLst/>
          </a:prstGeom>
        </p:spPr>
      </p:pic>
      <p:pic>
        <p:nvPicPr>
          <p:cNvPr id="10242" name="4DDA8EC7-A507-4EDD-89E8-01753818198F" descr="82C4C7E0-2322-4ED0-B138-D8959DBE4AD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" t="12259" r="6781" b="10576"/>
          <a:stretch/>
        </p:blipFill>
        <p:spPr bwMode="auto">
          <a:xfrm>
            <a:off x="2444620" y="1000791"/>
            <a:ext cx="6795452" cy="5236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330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1024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2006568" y="922108"/>
            <a:ext cx="73787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9385268" y="6348049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44546A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>
                    <a:tint val="75000"/>
                  </a:schemeClr>
                </a:solidFill>
                <a:latin typeface="+mn-lt"/>
              </a:rPr>
              <a:t>11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09AF573-C37E-1C49-8B3A-6A28EB48C36D}"/>
              </a:ext>
            </a:extLst>
          </p:cNvPr>
          <p:cNvGrpSpPr/>
          <p:nvPr/>
        </p:nvGrpSpPr>
        <p:grpSpPr>
          <a:xfrm>
            <a:off x="-1784" y="-1539"/>
            <a:ext cx="12193784" cy="6857999"/>
            <a:chOff x="335095" y="3791067"/>
            <a:chExt cx="3224378" cy="202743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EDE0182B-7464-A34D-B9C4-D42FFFC5EE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598" t="7377" r="31582" b="6558"/>
            <a:stretch/>
          </p:blipFill>
          <p:spPr>
            <a:xfrm>
              <a:off x="1389889" y="3791067"/>
              <a:ext cx="1084331" cy="202743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0A44F479-B32C-9043-8180-A69CD55225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679" r="65155" b="5846"/>
            <a:stretch/>
          </p:blipFill>
          <p:spPr>
            <a:xfrm>
              <a:off x="335095" y="3791067"/>
              <a:ext cx="1054794" cy="202743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62394380-1A5D-934D-9369-2CF6337E0B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2529" t="6791" r="31248" b="6275"/>
            <a:stretch/>
          </p:blipFill>
          <p:spPr>
            <a:xfrm>
              <a:off x="2475142" y="3791067"/>
              <a:ext cx="1084331" cy="202743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D24FECE-5DDD-E240-9380-A545FEE9340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>
            <a:off x="9404618" y="0"/>
            <a:ext cx="2787382" cy="664726"/>
          </a:xfrm>
          <a:prstGeom prst="rect">
            <a:avLst/>
          </a:prstGeom>
        </p:spPr>
      </p:pic>
      <p:graphicFrame>
        <p:nvGraphicFramePr>
          <p:cNvPr id="9219" name="Content Placeholder 2">
            <a:extLst>
              <a:ext uri="{FF2B5EF4-FFF2-40B4-BE49-F238E27FC236}">
                <a16:creationId xmlns:a16="http://schemas.microsoft.com/office/drawing/2014/main" xmlns="" id="{6818770D-3E02-4A87-B4C7-D05C9C7C77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7619209"/>
              </p:ext>
            </p:extLst>
          </p:nvPr>
        </p:nvGraphicFramePr>
        <p:xfrm>
          <a:off x="-1784" y="1055352"/>
          <a:ext cx="12193784" cy="5801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3" name="Rectangle 3">
            <a:extLst>
              <a:ext uri="{FF2B5EF4-FFF2-40B4-BE49-F238E27FC236}">
                <a16:creationId xmlns:a16="http://schemas.microsoft.com/office/drawing/2014/main" xmlns="" id="{3563E5D4-78AC-AE41-9586-24120483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2019" y="203078"/>
            <a:ext cx="3070584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200" dirty="0">
                <a:latin typeface="+mn-lt"/>
                <a:ea typeface="ヒラギノ角ゴ Pro W3"/>
                <a:cs typeface="ヒラギノ角ゴ Pro W3"/>
              </a:rPr>
              <a:t>Outlook</a:t>
            </a:r>
            <a:endParaRPr lang="en-US" altLang="en-US" sz="3200" dirty="0">
              <a:latin typeface="+mn-lt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282501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A77AA405-6BA4-5247-8591-7162A7C39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2EED3-B1AE-4D70-A0E2-F7F47542EE48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  <p:pic>
        <p:nvPicPr>
          <p:cNvPr id="4" name="Picture 3" descr="A picture containing text, nature, highland&#10;&#10;Description automatically generated">
            <a:extLst>
              <a:ext uri="{FF2B5EF4-FFF2-40B4-BE49-F238E27FC236}">
                <a16:creationId xmlns:a16="http://schemas.microsoft.com/office/drawing/2014/main" xmlns="" id="{6765AA69-3AED-1E4C-A802-32FEB8AB78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 b="30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59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alues Movie.mp4" descr="Values Movie.mp4">
            <a:hlinkClick r:id="" action="ppaction://media"/>
            <a:extLst>
              <a:ext uri="{FF2B5EF4-FFF2-40B4-BE49-F238E27FC236}">
                <a16:creationId xmlns:a16="http://schemas.microsoft.com/office/drawing/2014/main" xmlns="" id="{B6EF4364-31F4-284F-8513-8D3F4160B36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903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368944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9383098" y="6390993"/>
            <a:ext cx="2743200" cy="365125"/>
          </a:xfrm>
        </p:spPr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4305F08-3EA4-4743-BE62-D3E1DDE053F6}" type="slidenum">
              <a:rPr lang="en-GB">
                <a:solidFill>
                  <a:schemeClr val="tx1">
                    <a:tint val="75000"/>
                  </a:schemeClr>
                </a:solidFill>
                <a:latin typeface="+mn-lt"/>
                <a:ea typeface="SF Pro Display Light" pitchFamily="2" charset="0"/>
                <a:cs typeface="SF Pro Display Light" pitchFamily="2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en-GB" dirty="0">
              <a:solidFill>
                <a:schemeClr val="tx1">
                  <a:tint val="75000"/>
                </a:schemeClr>
              </a:solidFill>
              <a:latin typeface="+mn-lt"/>
              <a:ea typeface="SF Pro Display Light" pitchFamily="2" charset="0"/>
              <a:cs typeface="SF Pro Display Light" pitchFamily="2" charset="0"/>
            </a:endParaRPr>
          </a:p>
        </p:txBody>
      </p:sp>
      <p:sp>
        <p:nvSpPr>
          <p:cNvPr id="17411" name="Text Box 16"/>
          <p:cNvSpPr txBox="1">
            <a:spLocks noChangeArrowheads="1"/>
          </p:cNvSpPr>
          <p:nvPr/>
        </p:nvSpPr>
        <p:spPr bwMode="auto">
          <a:xfrm>
            <a:off x="1899172" y="228342"/>
            <a:ext cx="948930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200" dirty="0">
                <a:latin typeface="+mn-lt"/>
                <a:ea typeface="ヒラギノ角ゴ Pro W3"/>
                <a:cs typeface="ヒラギノ角ゴ Pro W3"/>
              </a:rPr>
              <a:t>2020 – 2021 Full Year Headlines</a:t>
            </a:r>
            <a:endParaRPr lang="en-US" altLang="en-US" sz="3200" dirty="0">
              <a:latin typeface="+mn-lt"/>
              <a:ea typeface="ヒラギノ角ゴ Pro W3"/>
              <a:cs typeface="ヒラギノ角ゴ Pro W3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3098" y="16243"/>
            <a:ext cx="2787382" cy="664726"/>
          </a:xfrm>
          <a:prstGeom prst="rect">
            <a:avLst/>
          </a:prstGeom>
        </p:spPr>
      </p:pic>
      <p:sp>
        <p:nvSpPr>
          <p:cNvPr id="12" name="Line 3"/>
          <p:cNvSpPr>
            <a:spLocks noChangeShapeType="1"/>
          </p:cNvSpPr>
          <p:nvPr/>
        </p:nvSpPr>
        <p:spPr bwMode="auto">
          <a:xfrm>
            <a:off x="2004398" y="933450"/>
            <a:ext cx="73787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5AB9BB1-31CB-C841-9C5E-03CE1A9ADDDE}"/>
              </a:ext>
            </a:extLst>
          </p:cNvPr>
          <p:cNvSpPr txBox="1"/>
          <p:nvPr/>
        </p:nvSpPr>
        <p:spPr>
          <a:xfrm>
            <a:off x="3821723" y="6157898"/>
            <a:ext cx="231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SF Pro Display Light" pitchFamily="2" charset="0"/>
                <a:ea typeface="SF Pro Display Light" pitchFamily="2" charset="0"/>
                <a:cs typeface="SF Pro Display Light" pitchFamily="2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25" y="1543165"/>
            <a:ext cx="3555111" cy="2386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5E4ABB8-9EAB-AA46-AC07-B4033E927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589" y="3929719"/>
            <a:ext cx="3561747" cy="2369155"/>
          </a:xfrm>
          <a:prstGeom prst="rect">
            <a:avLst/>
          </a:prstGeom>
        </p:spPr>
      </p:pic>
      <p:graphicFrame>
        <p:nvGraphicFramePr>
          <p:cNvPr id="17413" name="Content Placeholder 2">
            <a:extLst>
              <a:ext uri="{FF2B5EF4-FFF2-40B4-BE49-F238E27FC236}">
                <a16:creationId xmlns:a16="http://schemas.microsoft.com/office/drawing/2014/main" xmlns="" id="{7EE86011-B53D-455C-B332-53D5A0AE8A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8531106"/>
              </p:ext>
            </p:extLst>
          </p:nvPr>
        </p:nvGraphicFramePr>
        <p:xfrm>
          <a:off x="4220051" y="1599330"/>
          <a:ext cx="7286308" cy="4825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940802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9382320" y="6385300"/>
            <a:ext cx="2743200" cy="365125"/>
          </a:xfrm>
        </p:spPr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F30017F-A4BC-4BB4-A60F-74E4A591B9EB}" type="slidenum">
              <a:rPr lang="en-GB">
                <a:solidFill>
                  <a:schemeClr val="tx1">
                    <a:tint val="75000"/>
                  </a:schemeClr>
                </a:solidFill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en-GB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69518" y="1478422"/>
            <a:ext cx="6748873" cy="4160142"/>
          </a:xfrm>
        </p:spPr>
        <p:txBody>
          <a:bodyPr/>
          <a:lstStyle/>
          <a:p>
            <a:pPr marL="0" indent="0">
              <a:buNone/>
            </a:pPr>
            <a:endParaRPr lang="en-GB" sz="24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GB" sz="2400" dirty="0">
              <a:latin typeface="Georgia" panose="02040502050405020303" pitchFamily="18" charset="0"/>
            </a:endParaRPr>
          </a:p>
        </p:txBody>
      </p:sp>
      <p:sp>
        <p:nvSpPr>
          <p:cNvPr id="21508" name="Line 3"/>
          <p:cNvSpPr>
            <a:spLocks noChangeShapeType="1"/>
          </p:cNvSpPr>
          <p:nvPr/>
        </p:nvSpPr>
        <p:spPr bwMode="auto">
          <a:xfrm>
            <a:off x="2057863" y="971197"/>
            <a:ext cx="73787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1509" name="Text Box 2"/>
          <p:cNvSpPr txBox="1">
            <a:spLocks noChangeArrowheads="1"/>
          </p:cNvSpPr>
          <p:nvPr/>
        </p:nvSpPr>
        <p:spPr bwMode="auto">
          <a:xfrm>
            <a:off x="1950773" y="281991"/>
            <a:ext cx="6134459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200" dirty="0">
                <a:latin typeface="+mn-lt"/>
                <a:ea typeface="ヒラギノ角ゴ Pro W3"/>
                <a:cs typeface="ヒラギノ角ゴ Pro W3"/>
              </a:rPr>
              <a:t>Technical Fibre Products </a:t>
            </a:r>
            <a:endParaRPr lang="en-US" altLang="en-US" sz="3200" dirty="0">
              <a:latin typeface="+mn-lt"/>
              <a:ea typeface="ヒラギノ角ゴ Pro W3"/>
              <a:cs typeface="ヒラギノ角ゴ Pro W3"/>
            </a:endParaRPr>
          </a:p>
        </p:txBody>
      </p:sp>
      <p:pic>
        <p:nvPicPr>
          <p:cNvPr id="21510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011155" y="12910"/>
            <a:ext cx="1125537" cy="112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387850" y="31940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xmlns="" id="{ECCC8800-F862-4602-8BAD-08C36A2BAB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2220705"/>
              </p:ext>
            </p:extLst>
          </p:nvPr>
        </p:nvGraphicFramePr>
        <p:xfrm>
          <a:off x="0" y="971196"/>
          <a:ext cx="12136692" cy="5991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737678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3" r="29693" b="-1"/>
          <a:stretch/>
        </p:blipFill>
        <p:spPr>
          <a:xfrm>
            <a:off x="-4" y="-6"/>
            <a:ext cx="12192000" cy="68559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543" y="147045"/>
            <a:ext cx="5734174" cy="1325563"/>
          </a:xfrm>
        </p:spPr>
        <p:txBody>
          <a:bodyPr>
            <a:normAutofit/>
          </a:bodyPr>
          <a:lstStyle/>
          <a:p>
            <a:r>
              <a:rPr lang="en-GB" dirty="0" err="1">
                <a:latin typeface="+mn-lt"/>
                <a:ea typeface="SF Pro Display" pitchFamily="2" charset="0"/>
                <a:cs typeface="SF Pro Display" pitchFamily="2" charset="0"/>
              </a:rPr>
              <a:t>TFP</a:t>
            </a:r>
            <a:r>
              <a:rPr lang="en-GB" dirty="0">
                <a:latin typeface="+mn-lt"/>
                <a:ea typeface="SF Pro Display" pitchFamily="2" charset="0"/>
                <a:cs typeface="SF Pro Display" pitchFamily="2" charset="0"/>
              </a:rPr>
              <a:t> Hydrogen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633" y="1895614"/>
            <a:ext cx="5517662" cy="4457059"/>
          </a:xfrm>
        </p:spPr>
        <p:txBody>
          <a:bodyPr anchor="t">
            <a:normAutofit fontScale="77500" lnSpcReduction="20000"/>
          </a:bodyPr>
          <a:lstStyle/>
          <a:p>
            <a:r>
              <a:rPr lang="en-GB" dirty="0">
                <a:ea typeface="SF Pro Display Light" pitchFamily="2" charset="0"/>
                <a:cs typeface="SF Pro Display Light" pitchFamily="2" charset="0"/>
              </a:rPr>
              <a:t>Established 2011</a:t>
            </a:r>
          </a:p>
          <a:p>
            <a:endParaRPr lang="en-GB" dirty="0">
              <a:ea typeface="SF Pro Display Light" pitchFamily="2" charset="0"/>
              <a:cs typeface="SF Pro Display Light" pitchFamily="2" charset="0"/>
            </a:endParaRPr>
          </a:p>
          <a:p>
            <a:r>
              <a:rPr lang="en-GB" dirty="0">
                <a:ea typeface="SF Pro Display Light" pitchFamily="2" charset="0"/>
                <a:cs typeface="SF Pro Display Light" pitchFamily="2" charset="0"/>
              </a:rPr>
              <a:t>Based in Launceston, Cornwall </a:t>
            </a:r>
          </a:p>
          <a:p>
            <a:endParaRPr lang="en-GB" dirty="0">
              <a:ea typeface="SF Pro Display Light" pitchFamily="2" charset="0"/>
              <a:cs typeface="SF Pro Display Light" pitchFamily="2" charset="0"/>
            </a:endParaRPr>
          </a:p>
          <a:p>
            <a:r>
              <a:rPr lang="en-GB" dirty="0">
                <a:ea typeface="SF Pro Display Light" pitchFamily="2" charset="0"/>
                <a:cs typeface="SF Pro Display Light" pitchFamily="2" charset="0"/>
              </a:rPr>
              <a:t>Develop and manufacture electrochemical materials</a:t>
            </a:r>
          </a:p>
          <a:p>
            <a:endParaRPr lang="en-GB" dirty="0">
              <a:ea typeface="SF Pro Display Light" pitchFamily="2" charset="0"/>
              <a:cs typeface="SF Pro Display Light" pitchFamily="2" charset="0"/>
            </a:endParaRPr>
          </a:p>
          <a:p>
            <a:r>
              <a:rPr lang="en-GB" dirty="0">
                <a:ea typeface="SF Pro Display Light" pitchFamily="2" charset="0"/>
                <a:cs typeface="SF Pro Display Light" pitchFamily="2" charset="0"/>
              </a:rPr>
              <a:t>Specialise in materials for the hydrogen economy</a:t>
            </a:r>
          </a:p>
          <a:p>
            <a:endParaRPr lang="en-GB" dirty="0">
              <a:ea typeface="SF Pro Display Light" pitchFamily="2" charset="0"/>
              <a:cs typeface="SF Pro Display Light" pitchFamily="2" charset="0"/>
            </a:endParaRPr>
          </a:p>
          <a:p>
            <a:r>
              <a:rPr lang="en-GB" dirty="0">
                <a:ea typeface="SF Pro Display Light" pitchFamily="2" charset="0"/>
                <a:cs typeface="SF Pro Display Light" pitchFamily="2" charset="0"/>
              </a:rPr>
              <a:t>Applications include:</a:t>
            </a:r>
          </a:p>
          <a:p>
            <a:pPr lvl="1"/>
            <a:r>
              <a:rPr lang="en-GB" sz="2800" dirty="0">
                <a:ea typeface="SF Pro Display Light" pitchFamily="2" charset="0"/>
                <a:cs typeface="SF Pro Display Light" pitchFamily="2" charset="0"/>
              </a:rPr>
              <a:t>Water electrolysers, fuel cells, batteries, MedTech &amp; water purification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C99A8FB7-A79B-4BC9-9D56-B79587F6AA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761217" y="267240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B23893E2-3349-46D7-A7AA-B9E447957F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1" r="19801" b="2"/>
          <a:stretch/>
        </p:blipFill>
        <p:spPr>
          <a:xfrm>
            <a:off x="5925809" y="2837001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7" r="20051" b="1"/>
          <a:stretch/>
        </p:blipFill>
        <p:spPr>
          <a:xfrm>
            <a:off x="8160603" y="2"/>
            <a:ext cx="4034316" cy="348645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4BFC77B5-F38E-4A7D-80BD-C3A10B7177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64334" y="4032250"/>
            <a:ext cx="3227666" cy="2825750"/>
          </a:xfrm>
          <a:custGeom>
            <a:avLst/>
            <a:gdLst>
              <a:gd name="connsiteX0" fmla="*/ 1888600 w 3227666"/>
              <a:gd name="connsiteY0" fmla="*/ 0 h 2825750"/>
              <a:gd name="connsiteX1" fmla="*/ 3224042 w 3227666"/>
              <a:gd name="connsiteY1" fmla="*/ 553158 h 2825750"/>
              <a:gd name="connsiteX2" fmla="*/ 3227666 w 3227666"/>
              <a:gd name="connsiteY2" fmla="*/ 557146 h 2825750"/>
              <a:gd name="connsiteX3" fmla="*/ 3227666 w 3227666"/>
              <a:gd name="connsiteY3" fmla="*/ 2825750 h 2825750"/>
              <a:gd name="connsiteX4" fmla="*/ 250380 w 3227666"/>
              <a:gd name="connsiteY4" fmla="*/ 2825750 h 2825750"/>
              <a:gd name="connsiteX5" fmla="*/ 227944 w 3227666"/>
              <a:gd name="connsiteY5" fmla="*/ 2788819 h 2825750"/>
              <a:gd name="connsiteX6" fmla="*/ 0 w 3227666"/>
              <a:gd name="connsiteY6" fmla="*/ 1888600 h 2825750"/>
              <a:gd name="connsiteX7" fmla="*/ 1888600 w 3227666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27666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227666" y="557146"/>
                </a:lnTo>
                <a:lnTo>
                  <a:pt x="3227666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5E2E7FF-756E-3646-BA03-6BE3547DE4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" r="12166" b="-4"/>
          <a:stretch/>
        </p:blipFill>
        <p:spPr>
          <a:xfrm>
            <a:off x="9129290" y="4197216"/>
            <a:ext cx="3062710" cy="2660795"/>
          </a:xfrm>
          <a:custGeom>
            <a:avLst/>
            <a:gdLst/>
            <a:ahLst/>
            <a:cxnLst/>
            <a:rect l="l" t="t" r="r" b="b"/>
            <a:pathLst>
              <a:path w="3062710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062710" y="639308"/>
                </a:lnTo>
                <a:lnTo>
                  <a:pt x="3062710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03"/>
          <a:stretch/>
        </p:blipFill>
        <p:spPr>
          <a:xfrm>
            <a:off x="9992029" y="45373"/>
            <a:ext cx="1480456" cy="131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46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911" y="223348"/>
            <a:ext cx="10905066" cy="1135737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+mn-lt"/>
              </a:rPr>
              <a:t>Multiple Entry Points to the Hydrogen Economy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489483" y="1301637"/>
            <a:ext cx="11499902" cy="529356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GB" sz="1800" b="1" dirty="0"/>
              <a:t>The use of Hydrogen is predicted to grow almost 8-fold by 2050 to fulfil 18% of the world’s final energy demand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8630" y="2925793"/>
            <a:ext cx="12143369" cy="3462976"/>
            <a:chOff x="525937" y="1469555"/>
            <a:chExt cx="11012347" cy="308469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937" y="1469555"/>
              <a:ext cx="11012347" cy="308469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56061" y="2662770"/>
              <a:ext cx="724269" cy="68050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7234" y="2697781"/>
              <a:ext cx="657307" cy="65557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2468" y="1582563"/>
              <a:ext cx="657307" cy="655577"/>
            </a:xfrm>
            <a:prstGeom prst="rect">
              <a:avLst/>
            </a:prstGeom>
          </p:spPr>
        </p:pic>
      </p:grpSp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lang="en-GB" dirty="0">
                <a:solidFill>
                  <a:prstClr val="black">
                    <a:tint val="75000"/>
                  </a:prstClr>
                </a:solidFill>
                <a:latin typeface="+mn-lt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4105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7934"/>
            <a:ext cx="12192002" cy="6865935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9354984" y="6350696"/>
            <a:ext cx="2743200" cy="365125"/>
          </a:xfrm>
        </p:spPr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A303E2F-781C-4344-8461-9B8A30ECF411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8436" name="Text Box 2"/>
          <p:cNvSpPr txBox="1">
            <a:spLocks noChangeArrowheads="1"/>
          </p:cNvSpPr>
          <p:nvPr/>
        </p:nvSpPr>
        <p:spPr bwMode="auto">
          <a:xfrm>
            <a:off x="1917292" y="234951"/>
            <a:ext cx="610583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200" dirty="0">
                <a:solidFill>
                  <a:prstClr val="black"/>
                </a:solidFill>
                <a:latin typeface="Calibri"/>
                <a:ea typeface="ヒラギノ角ゴ Pro W3"/>
                <a:cs typeface="ヒラギノ角ゴ Pro W3"/>
              </a:rPr>
              <a:t>Paper Products</a:t>
            </a:r>
            <a:endParaRPr lang="en-US" altLang="en-US" sz="3200" dirty="0">
              <a:solidFill>
                <a:prstClr val="black"/>
              </a:solidFill>
              <a:latin typeface="Calibri"/>
              <a:ea typeface="ヒラギノ角ゴ Pro W3"/>
              <a:cs typeface="ヒラギノ角ゴ Pro W3"/>
            </a:endParaRPr>
          </a:p>
        </p:txBody>
      </p:sp>
      <p:pic>
        <p:nvPicPr>
          <p:cNvPr id="18437" name="Picture 2"/>
          <p:cNvPicPr>
            <a:picLocks noChangeAspect="1"/>
          </p:cNvPicPr>
          <p:nvPr/>
        </p:nvPicPr>
        <p:blipFill>
          <a:blip r:embed="rId3">
            <a:alphaModFix amt="70000"/>
          </a:blip>
          <a:srcRect/>
          <a:stretch>
            <a:fillRect/>
          </a:stretch>
        </p:blipFill>
        <p:spPr bwMode="auto">
          <a:xfrm>
            <a:off x="9733934" y="-5472"/>
            <a:ext cx="2436555" cy="837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1976284" y="946150"/>
            <a:ext cx="73787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18439" name="Content Placeholder 2">
            <a:extLst>
              <a:ext uri="{FF2B5EF4-FFF2-40B4-BE49-F238E27FC236}">
                <a16:creationId xmlns:a16="http://schemas.microsoft.com/office/drawing/2014/main" xmlns="" id="{E38B2CF5-ED81-47CB-9EBB-3FD7630B89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8423239"/>
              </p:ext>
            </p:extLst>
          </p:nvPr>
        </p:nvGraphicFramePr>
        <p:xfrm>
          <a:off x="0" y="1240990"/>
          <a:ext cx="12192000" cy="5617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18954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uinart Second Skin Case: innovation for sustainability - LVMH">
            <a:extLst>
              <a:ext uri="{FF2B5EF4-FFF2-40B4-BE49-F238E27FC236}">
                <a16:creationId xmlns:a16="http://schemas.microsoft.com/office/drawing/2014/main" xmlns="" id="{2BC6BB29-6900-714B-9A1D-98580E2DE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31" y="-302009"/>
            <a:ext cx="11029335" cy="1325563"/>
          </a:xfrm>
        </p:spPr>
        <p:txBody>
          <a:bodyPr/>
          <a:lstStyle/>
          <a:p>
            <a:r>
              <a:rPr lang="en-GB" sz="3200" dirty="0">
                <a:latin typeface="Georgia" panose="02040502050405020303" pitchFamily="18" charset="0"/>
              </a:rPr>
              <a:t>                 </a:t>
            </a:r>
            <a:r>
              <a:rPr lang="en-GB" sz="800" dirty="0">
                <a:latin typeface="Georgia" panose="02040502050405020303" pitchFamily="18" charset="0"/>
              </a:rPr>
              <a:t/>
            </a:r>
            <a:br>
              <a:rPr lang="en-GB" sz="800" dirty="0">
                <a:latin typeface="Georgia" panose="02040502050405020303" pitchFamily="18" charset="0"/>
              </a:rPr>
            </a:br>
            <a:r>
              <a:rPr lang="en-GB" sz="800" dirty="0">
                <a:latin typeface="Georgia" panose="02040502050405020303" pitchFamily="18" charset="0"/>
              </a:rPr>
              <a:t>		</a:t>
            </a:r>
            <a:r>
              <a:rPr lang="en-GB" sz="3200" dirty="0">
                <a:latin typeface="+mn-lt"/>
              </a:rPr>
              <a:t>Colourform</a:t>
            </a:r>
            <a:r>
              <a:rPr lang="en-GB" sz="3200" baseline="30000" dirty="0">
                <a:latin typeface="+mn-lt"/>
              </a:rPr>
              <a:t>TM</a:t>
            </a:r>
            <a:endParaRPr lang="en-GB" sz="3200" dirty="0">
              <a:latin typeface="+mn-lt"/>
            </a:endParaRPr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2006568" y="922108"/>
            <a:ext cx="73787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9385268" y="6348049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44546A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>
                    <a:tint val="75000"/>
                  </a:schemeClr>
                </a:solidFill>
                <a:latin typeface="+mn-lt"/>
              </a:rPr>
              <a:t>9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alphaModFix amt="63000"/>
          </a:blip>
          <a:stretch>
            <a:fillRect/>
          </a:stretch>
        </p:blipFill>
        <p:spPr>
          <a:xfrm>
            <a:off x="9051668" y="181869"/>
            <a:ext cx="3048109" cy="638794"/>
          </a:xfrm>
          <a:prstGeom prst="rect">
            <a:avLst/>
          </a:prstGeom>
        </p:spPr>
      </p:pic>
      <p:graphicFrame>
        <p:nvGraphicFramePr>
          <p:cNvPr id="9219" name="Content Placeholder 2">
            <a:extLst>
              <a:ext uri="{FF2B5EF4-FFF2-40B4-BE49-F238E27FC236}">
                <a16:creationId xmlns:a16="http://schemas.microsoft.com/office/drawing/2014/main" xmlns="" id="{6818770D-3E02-4A87-B4C7-D05C9C7C77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5513835"/>
              </p:ext>
            </p:extLst>
          </p:nvPr>
        </p:nvGraphicFramePr>
        <p:xfrm>
          <a:off x="77332" y="1559292"/>
          <a:ext cx="12114668" cy="5298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5696625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79158</TotalTime>
  <Words>343</Words>
  <Application>Microsoft Office PowerPoint</Application>
  <PresentationFormat>Widescreen</PresentationFormat>
  <Paragraphs>60</Paragraphs>
  <Slides>11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Georgia</vt:lpstr>
      <vt:lpstr>SF Pro Display</vt:lpstr>
      <vt:lpstr>SF Pro Display Light</vt:lpstr>
      <vt:lpstr>ヒラギノ角ゴ Pro W3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TFP Hydrogen</vt:lpstr>
      <vt:lpstr>Multiple Entry Points to the Hydrogen Economy</vt:lpstr>
      <vt:lpstr>PowerPoint Presentation</vt:lpstr>
      <vt:lpstr>                    ColourformTM</vt:lpstr>
      <vt:lpstr>              Environmental, Social &amp; Governance   </vt:lpstr>
      <vt:lpstr>PowerPoint Presentation</vt:lpstr>
    </vt:vector>
  </TitlesOfParts>
  <Company>James Cropper plc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 Wild</dc:creator>
  <cp:lastModifiedBy>Jordan Scott</cp:lastModifiedBy>
  <cp:revision>697</cp:revision>
  <cp:lastPrinted>2021-06-15T15:54:06Z</cp:lastPrinted>
  <dcterms:created xsi:type="dcterms:W3CDTF">2014-07-10T08:49:06Z</dcterms:created>
  <dcterms:modified xsi:type="dcterms:W3CDTF">2021-08-11T14:56:00Z</dcterms:modified>
</cp:coreProperties>
</file>